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4" r:id="rId2"/>
    <p:sldId id="261" r:id="rId3"/>
    <p:sldId id="262" r:id="rId4"/>
    <p:sldId id="260" r:id="rId5"/>
    <p:sldId id="263" r:id="rId6"/>
    <p:sldId id="264" r:id="rId7"/>
    <p:sldId id="265" r:id="rId8"/>
    <p:sldId id="266" r:id="rId9"/>
    <p:sldId id="267" r:id="rId10"/>
    <p:sldId id="268" r:id="rId11"/>
    <p:sldId id="257" r:id="rId12"/>
    <p:sldId id="258" r:id="rId13"/>
    <p:sldId id="259" r:id="rId14"/>
    <p:sldId id="269" r:id="rId15"/>
    <p:sldId id="270" r:id="rId16"/>
    <p:sldId id="271" r:id="rId17"/>
    <p:sldId id="272" r:id="rId18"/>
    <p:sldId id="273" r:id="rId19"/>
    <p:sldId id="275"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0"/>
    <p:restoredTop sz="94710"/>
  </p:normalViewPr>
  <p:slideViewPr>
    <p:cSldViewPr snapToGrid="0">
      <p:cViewPr varScale="1">
        <p:scale>
          <a:sx n="59" d="100"/>
          <a:sy n="59" d="100"/>
        </p:scale>
        <p:origin x="90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8ED38D-E529-43B6-B1ED-55C26FAE6FA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2EAF30E-C471-4C89-9AB4-AA1ECB13B21D}">
      <dgm:prSet/>
      <dgm:spPr/>
      <dgm:t>
        <a:bodyPr/>
        <a:lstStyle/>
        <a:p>
          <a:r>
            <a:rPr lang="en-IN" b="1"/>
            <a:t>Technical Barriers:</a:t>
          </a:r>
          <a:r>
            <a:rPr lang="en-IN"/>
            <a:t> Some students may struggle with the technology required for online lessons.</a:t>
          </a:r>
          <a:endParaRPr lang="en-US"/>
        </a:p>
      </dgm:t>
    </dgm:pt>
    <dgm:pt modelId="{CC9F7264-C760-4BC0-BA58-4875E9473FF8}" type="parTrans" cxnId="{08E68C07-36BB-41DE-A7DE-E04842B2502D}">
      <dgm:prSet/>
      <dgm:spPr/>
      <dgm:t>
        <a:bodyPr/>
        <a:lstStyle/>
        <a:p>
          <a:endParaRPr lang="en-US"/>
        </a:p>
      </dgm:t>
    </dgm:pt>
    <dgm:pt modelId="{0A6D77F1-7971-4DE1-BC29-7EF4DB221AD1}" type="sibTrans" cxnId="{08E68C07-36BB-41DE-A7DE-E04842B2502D}">
      <dgm:prSet/>
      <dgm:spPr/>
      <dgm:t>
        <a:bodyPr/>
        <a:lstStyle/>
        <a:p>
          <a:endParaRPr lang="en-US"/>
        </a:p>
      </dgm:t>
    </dgm:pt>
    <dgm:pt modelId="{218A8A3F-29CB-4C60-937B-DDF597F7077C}">
      <dgm:prSet/>
      <dgm:spPr/>
      <dgm:t>
        <a:bodyPr/>
        <a:lstStyle/>
        <a:p>
          <a:r>
            <a:rPr lang="en-IN" b="1"/>
            <a:t>Engagement</a:t>
          </a:r>
          <a:r>
            <a:rPr lang="en-IN"/>
            <a:t>: Keeping students engaged during virtual lessons can be challenging.</a:t>
          </a:r>
          <a:endParaRPr lang="en-US"/>
        </a:p>
      </dgm:t>
    </dgm:pt>
    <dgm:pt modelId="{208EC658-A450-4962-A74C-F52CFEEF0F6F}" type="parTrans" cxnId="{88BB00D8-7F82-40CE-AB46-682664E742D9}">
      <dgm:prSet/>
      <dgm:spPr/>
      <dgm:t>
        <a:bodyPr/>
        <a:lstStyle/>
        <a:p>
          <a:endParaRPr lang="en-US"/>
        </a:p>
      </dgm:t>
    </dgm:pt>
    <dgm:pt modelId="{31B9BECE-EEB1-4C35-8E0A-E62E4C1AFBDC}" type="sibTrans" cxnId="{88BB00D8-7F82-40CE-AB46-682664E742D9}">
      <dgm:prSet/>
      <dgm:spPr/>
      <dgm:t>
        <a:bodyPr/>
        <a:lstStyle/>
        <a:p>
          <a:endParaRPr lang="en-US"/>
        </a:p>
      </dgm:t>
    </dgm:pt>
    <dgm:pt modelId="{B955071A-8802-459D-BCC8-68ABFCAC6C63}">
      <dgm:prSet/>
      <dgm:spPr/>
      <dgm:t>
        <a:bodyPr/>
        <a:lstStyle/>
        <a:p>
          <a:r>
            <a:rPr lang="en-IN" b="1"/>
            <a:t>Equipment and Resources</a:t>
          </a:r>
          <a:r>
            <a:rPr lang="en-IN"/>
            <a:t>: Not all students may have access to quality instruments or learning materials.</a:t>
          </a:r>
          <a:endParaRPr lang="en-US"/>
        </a:p>
      </dgm:t>
    </dgm:pt>
    <dgm:pt modelId="{8802384A-5B44-43D0-B32D-4A01CF062B97}" type="parTrans" cxnId="{D9620226-05BD-4F0F-B2FC-A37285B12C7A}">
      <dgm:prSet/>
      <dgm:spPr/>
      <dgm:t>
        <a:bodyPr/>
        <a:lstStyle/>
        <a:p>
          <a:endParaRPr lang="en-US"/>
        </a:p>
      </dgm:t>
    </dgm:pt>
    <dgm:pt modelId="{DEBB4B09-C8C0-408A-BD84-653AACEEA3CA}" type="sibTrans" cxnId="{D9620226-05BD-4F0F-B2FC-A37285B12C7A}">
      <dgm:prSet/>
      <dgm:spPr/>
      <dgm:t>
        <a:bodyPr/>
        <a:lstStyle/>
        <a:p>
          <a:endParaRPr lang="en-US"/>
        </a:p>
      </dgm:t>
    </dgm:pt>
    <dgm:pt modelId="{7968D544-FD07-F246-86FC-B2DE3B838B6F}" type="pres">
      <dgm:prSet presAssocID="{9D8ED38D-E529-43B6-B1ED-55C26FAE6FA3}" presName="linear" presStyleCnt="0">
        <dgm:presLayoutVars>
          <dgm:animLvl val="lvl"/>
          <dgm:resizeHandles val="exact"/>
        </dgm:presLayoutVars>
      </dgm:prSet>
      <dgm:spPr/>
    </dgm:pt>
    <dgm:pt modelId="{24B17746-904A-F341-95EE-B5FE08536358}" type="pres">
      <dgm:prSet presAssocID="{82EAF30E-C471-4C89-9AB4-AA1ECB13B21D}" presName="parentText" presStyleLbl="node1" presStyleIdx="0" presStyleCnt="3">
        <dgm:presLayoutVars>
          <dgm:chMax val="0"/>
          <dgm:bulletEnabled val="1"/>
        </dgm:presLayoutVars>
      </dgm:prSet>
      <dgm:spPr/>
    </dgm:pt>
    <dgm:pt modelId="{99FB38B2-C4DE-2C4C-8D2F-BBBE85A40E16}" type="pres">
      <dgm:prSet presAssocID="{0A6D77F1-7971-4DE1-BC29-7EF4DB221AD1}" presName="spacer" presStyleCnt="0"/>
      <dgm:spPr/>
    </dgm:pt>
    <dgm:pt modelId="{2C5E5164-AE30-E14D-A843-CD935CE28B98}" type="pres">
      <dgm:prSet presAssocID="{218A8A3F-29CB-4C60-937B-DDF597F7077C}" presName="parentText" presStyleLbl="node1" presStyleIdx="1" presStyleCnt="3">
        <dgm:presLayoutVars>
          <dgm:chMax val="0"/>
          <dgm:bulletEnabled val="1"/>
        </dgm:presLayoutVars>
      </dgm:prSet>
      <dgm:spPr/>
    </dgm:pt>
    <dgm:pt modelId="{131AE28D-46F1-C44F-8A4D-5468CB34BFD3}" type="pres">
      <dgm:prSet presAssocID="{31B9BECE-EEB1-4C35-8E0A-E62E4C1AFBDC}" presName="spacer" presStyleCnt="0"/>
      <dgm:spPr/>
    </dgm:pt>
    <dgm:pt modelId="{DCA5B94E-0683-F54B-B60C-7869AB0658DC}" type="pres">
      <dgm:prSet presAssocID="{B955071A-8802-459D-BCC8-68ABFCAC6C63}" presName="parentText" presStyleLbl="node1" presStyleIdx="2" presStyleCnt="3">
        <dgm:presLayoutVars>
          <dgm:chMax val="0"/>
          <dgm:bulletEnabled val="1"/>
        </dgm:presLayoutVars>
      </dgm:prSet>
      <dgm:spPr/>
    </dgm:pt>
  </dgm:ptLst>
  <dgm:cxnLst>
    <dgm:cxn modelId="{08E68C07-36BB-41DE-A7DE-E04842B2502D}" srcId="{9D8ED38D-E529-43B6-B1ED-55C26FAE6FA3}" destId="{82EAF30E-C471-4C89-9AB4-AA1ECB13B21D}" srcOrd="0" destOrd="0" parTransId="{CC9F7264-C760-4BC0-BA58-4875E9473FF8}" sibTransId="{0A6D77F1-7971-4DE1-BC29-7EF4DB221AD1}"/>
    <dgm:cxn modelId="{D9620226-05BD-4F0F-B2FC-A37285B12C7A}" srcId="{9D8ED38D-E529-43B6-B1ED-55C26FAE6FA3}" destId="{B955071A-8802-459D-BCC8-68ABFCAC6C63}" srcOrd="2" destOrd="0" parTransId="{8802384A-5B44-43D0-B32D-4A01CF062B97}" sibTransId="{DEBB4B09-C8C0-408A-BD84-653AACEEA3CA}"/>
    <dgm:cxn modelId="{C515838F-2880-B64B-86CA-34344D81A691}" type="presOf" srcId="{9D8ED38D-E529-43B6-B1ED-55C26FAE6FA3}" destId="{7968D544-FD07-F246-86FC-B2DE3B838B6F}" srcOrd="0" destOrd="0" presId="urn:microsoft.com/office/officeart/2005/8/layout/vList2"/>
    <dgm:cxn modelId="{65F5C798-C249-EE40-862B-6AF16450CE35}" type="presOf" srcId="{218A8A3F-29CB-4C60-937B-DDF597F7077C}" destId="{2C5E5164-AE30-E14D-A843-CD935CE28B98}" srcOrd="0" destOrd="0" presId="urn:microsoft.com/office/officeart/2005/8/layout/vList2"/>
    <dgm:cxn modelId="{88BB00D8-7F82-40CE-AB46-682664E742D9}" srcId="{9D8ED38D-E529-43B6-B1ED-55C26FAE6FA3}" destId="{218A8A3F-29CB-4C60-937B-DDF597F7077C}" srcOrd="1" destOrd="0" parTransId="{208EC658-A450-4962-A74C-F52CFEEF0F6F}" sibTransId="{31B9BECE-EEB1-4C35-8E0A-E62E4C1AFBDC}"/>
    <dgm:cxn modelId="{EC975DEA-1555-4F44-99BD-F1467722740D}" type="presOf" srcId="{82EAF30E-C471-4C89-9AB4-AA1ECB13B21D}" destId="{24B17746-904A-F341-95EE-B5FE08536358}" srcOrd="0" destOrd="0" presId="urn:microsoft.com/office/officeart/2005/8/layout/vList2"/>
    <dgm:cxn modelId="{114BDFEF-7263-E647-9BC7-0D35C64846D5}" type="presOf" srcId="{B955071A-8802-459D-BCC8-68ABFCAC6C63}" destId="{DCA5B94E-0683-F54B-B60C-7869AB0658DC}" srcOrd="0" destOrd="0" presId="urn:microsoft.com/office/officeart/2005/8/layout/vList2"/>
    <dgm:cxn modelId="{B934DFAB-4059-154A-A43B-D5C52F61E1B3}" type="presParOf" srcId="{7968D544-FD07-F246-86FC-B2DE3B838B6F}" destId="{24B17746-904A-F341-95EE-B5FE08536358}" srcOrd="0" destOrd="0" presId="urn:microsoft.com/office/officeart/2005/8/layout/vList2"/>
    <dgm:cxn modelId="{9231A85C-D2A7-0543-B834-07AD781DD9E2}" type="presParOf" srcId="{7968D544-FD07-F246-86FC-B2DE3B838B6F}" destId="{99FB38B2-C4DE-2C4C-8D2F-BBBE85A40E16}" srcOrd="1" destOrd="0" presId="urn:microsoft.com/office/officeart/2005/8/layout/vList2"/>
    <dgm:cxn modelId="{2D6E48DF-924C-7F45-B892-BB72392EDCE4}" type="presParOf" srcId="{7968D544-FD07-F246-86FC-B2DE3B838B6F}" destId="{2C5E5164-AE30-E14D-A843-CD935CE28B98}" srcOrd="2" destOrd="0" presId="urn:microsoft.com/office/officeart/2005/8/layout/vList2"/>
    <dgm:cxn modelId="{7DB945BA-1FD7-D441-8E24-0F0DEF0A360B}" type="presParOf" srcId="{7968D544-FD07-F246-86FC-B2DE3B838B6F}" destId="{131AE28D-46F1-C44F-8A4D-5468CB34BFD3}" srcOrd="3" destOrd="0" presId="urn:microsoft.com/office/officeart/2005/8/layout/vList2"/>
    <dgm:cxn modelId="{9C7CB8FF-FAA7-ED43-BF08-DC33F528D7FC}" type="presParOf" srcId="{7968D544-FD07-F246-86FC-B2DE3B838B6F}" destId="{DCA5B94E-0683-F54B-B60C-7869AB0658D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CE0D03-A898-4BF0-B6F1-1FA034A6E2D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DEA4E14-6EE1-453A-BD94-BF5B7A679C21}">
      <dgm:prSet/>
      <dgm:spPr/>
      <dgm:t>
        <a:bodyPr/>
        <a:lstStyle/>
        <a:p>
          <a:r>
            <a:rPr lang="en-IN" b="1"/>
            <a:t>Customized Learning: </a:t>
          </a:r>
          <a:r>
            <a:rPr lang="en-IN"/>
            <a:t>We personalize lessons to match how each student learns best, focusing on their goals and the music they love.</a:t>
          </a:r>
          <a:endParaRPr lang="en-US"/>
        </a:p>
      </dgm:t>
    </dgm:pt>
    <dgm:pt modelId="{1CE2F687-CFDD-4D73-B2E5-3D1087F601F9}" type="parTrans" cxnId="{6A2AD5AE-730B-46C1-B843-020C3DE618E8}">
      <dgm:prSet/>
      <dgm:spPr/>
      <dgm:t>
        <a:bodyPr/>
        <a:lstStyle/>
        <a:p>
          <a:endParaRPr lang="en-US"/>
        </a:p>
      </dgm:t>
    </dgm:pt>
    <dgm:pt modelId="{A3D341A9-0098-4B15-8C92-5BDCA2A446CD}" type="sibTrans" cxnId="{6A2AD5AE-730B-46C1-B843-020C3DE618E8}">
      <dgm:prSet/>
      <dgm:spPr/>
      <dgm:t>
        <a:bodyPr/>
        <a:lstStyle/>
        <a:p>
          <a:endParaRPr lang="en-US"/>
        </a:p>
      </dgm:t>
    </dgm:pt>
    <dgm:pt modelId="{9BC7A0F6-6F8D-4DB7-9F63-B2484374FDA8}">
      <dgm:prSet/>
      <dgm:spPr/>
      <dgm:t>
        <a:bodyPr/>
        <a:lstStyle/>
        <a:p>
          <a:r>
            <a:rPr lang="en-IN" b="1"/>
            <a:t>Skilled Instructors:  </a:t>
          </a:r>
          <a:r>
            <a:rPr lang="en-IN"/>
            <a:t>Our instructors are highly qualified and experienced, ensuring top-notch music education for every student.</a:t>
          </a:r>
          <a:endParaRPr lang="en-US"/>
        </a:p>
      </dgm:t>
    </dgm:pt>
    <dgm:pt modelId="{6C1BF13A-88A2-4EFD-886F-A9828BC2398E}" type="parTrans" cxnId="{4465B52B-4331-431B-8605-DC2BB237FBD1}">
      <dgm:prSet/>
      <dgm:spPr/>
      <dgm:t>
        <a:bodyPr/>
        <a:lstStyle/>
        <a:p>
          <a:endParaRPr lang="en-US"/>
        </a:p>
      </dgm:t>
    </dgm:pt>
    <dgm:pt modelId="{C3A2A0A0-45FC-4B98-A4A1-BEF323DA642F}" type="sibTrans" cxnId="{4465B52B-4331-431B-8605-DC2BB237FBD1}">
      <dgm:prSet/>
      <dgm:spPr/>
      <dgm:t>
        <a:bodyPr/>
        <a:lstStyle/>
        <a:p>
          <a:endParaRPr lang="en-US"/>
        </a:p>
      </dgm:t>
    </dgm:pt>
    <dgm:pt modelId="{4A106E88-24BA-4497-BC88-22F56AB56A06}">
      <dgm:prSet/>
      <dgm:spPr/>
      <dgm:t>
        <a:bodyPr/>
        <a:lstStyle/>
        <a:p>
          <a:r>
            <a:rPr lang="en-IN" b="1"/>
            <a:t>Complete Learning Package: </a:t>
          </a:r>
          <a:r>
            <a:rPr lang="en-IN"/>
            <a:t>Theory, Practice, Performance where we cover everything from understanding music theory to practical skills and exciting performances, giving students a well-rounded music education.</a:t>
          </a:r>
          <a:endParaRPr lang="en-US"/>
        </a:p>
      </dgm:t>
    </dgm:pt>
    <dgm:pt modelId="{2836595B-9237-4A03-9798-2F102A4C662F}" type="parTrans" cxnId="{839EBB38-445B-4D2A-B96B-21456B463449}">
      <dgm:prSet/>
      <dgm:spPr/>
      <dgm:t>
        <a:bodyPr/>
        <a:lstStyle/>
        <a:p>
          <a:endParaRPr lang="en-US"/>
        </a:p>
      </dgm:t>
    </dgm:pt>
    <dgm:pt modelId="{CABAA9AC-967F-4C38-9026-7EDF50E6885F}" type="sibTrans" cxnId="{839EBB38-445B-4D2A-B96B-21456B463449}">
      <dgm:prSet/>
      <dgm:spPr/>
      <dgm:t>
        <a:bodyPr/>
        <a:lstStyle/>
        <a:p>
          <a:endParaRPr lang="en-US"/>
        </a:p>
      </dgm:t>
    </dgm:pt>
    <dgm:pt modelId="{E218E7F0-44B3-774D-9C46-497C29C7F6B7}" type="pres">
      <dgm:prSet presAssocID="{4ACE0D03-A898-4BF0-B6F1-1FA034A6E2D7}" presName="hierChild1" presStyleCnt="0">
        <dgm:presLayoutVars>
          <dgm:chPref val="1"/>
          <dgm:dir/>
          <dgm:animOne val="branch"/>
          <dgm:animLvl val="lvl"/>
          <dgm:resizeHandles/>
        </dgm:presLayoutVars>
      </dgm:prSet>
      <dgm:spPr/>
    </dgm:pt>
    <dgm:pt modelId="{C77B4541-9418-5949-B23B-F23CA4DC4872}" type="pres">
      <dgm:prSet presAssocID="{FDEA4E14-6EE1-453A-BD94-BF5B7A679C21}" presName="hierRoot1" presStyleCnt="0"/>
      <dgm:spPr/>
    </dgm:pt>
    <dgm:pt modelId="{A980C482-789F-8145-BC21-214B87EA6E24}" type="pres">
      <dgm:prSet presAssocID="{FDEA4E14-6EE1-453A-BD94-BF5B7A679C21}" presName="composite" presStyleCnt="0"/>
      <dgm:spPr/>
    </dgm:pt>
    <dgm:pt modelId="{E4F0B650-D8E3-F941-9531-ED36F12994E2}" type="pres">
      <dgm:prSet presAssocID="{FDEA4E14-6EE1-453A-BD94-BF5B7A679C21}" presName="background" presStyleLbl="node0" presStyleIdx="0" presStyleCnt="3"/>
      <dgm:spPr/>
    </dgm:pt>
    <dgm:pt modelId="{6C014694-9467-9347-A1ED-55D708494F8C}" type="pres">
      <dgm:prSet presAssocID="{FDEA4E14-6EE1-453A-BD94-BF5B7A679C21}" presName="text" presStyleLbl="fgAcc0" presStyleIdx="0" presStyleCnt="3">
        <dgm:presLayoutVars>
          <dgm:chPref val="3"/>
        </dgm:presLayoutVars>
      </dgm:prSet>
      <dgm:spPr/>
    </dgm:pt>
    <dgm:pt modelId="{02067767-4C6D-8046-9941-7041D79DD468}" type="pres">
      <dgm:prSet presAssocID="{FDEA4E14-6EE1-453A-BD94-BF5B7A679C21}" presName="hierChild2" presStyleCnt="0"/>
      <dgm:spPr/>
    </dgm:pt>
    <dgm:pt modelId="{39C4096B-C5EC-D847-AA28-65E0923EA461}" type="pres">
      <dgm:prSet presAssocID="{9BC7A0F6-6F8D-4DB7-9F63-B2484374FDA8}" presName="hierRoot1" presStyleCnt="0"/>
      <dgm:spPr/>
    </dgm:pt>
    <dgm:pt modelId="{4374E354-698E-A847-B7CD-504A3B0B98FA}" type="pres">
      <dgm:prSet presAssocID="{9BC7A0F6-6F8D-4DB7-9F63-B2484374FDA8}" presName="composite" presStyleCnt="0"/>
      <dgm:spPr/>
    </dgm:pt>
    <dgm:pt modelId="{4445E68F-47A1-ED4D-9B5A-E362B104FCC5}" type="pres">
      <dgm:prSet presAssocID="{9BC7A0F6-6F8D-4DB7-9F63-B2484374FDA8}" presName="background" presStyleLbl="node0" presStyleIdx="1" presStyleCnt="3"/>
      <dgm:spPr/>
    </dgm:pt>
    <dgm:pt modelId="{97B8356E-2ED5-BB43-BFBA-DC27CC289115}" type="pres">
      <dgm:prSet presAssocID="{9BC7A0F6-6F8D-4DB7-9F63-B2484374FDA8}" presName="text" presStyleLbl="fgAcc0" presStyleIdx="1" presStyleCnt="3">
        <dgm:presLayoutVars>
          <dgm:chPref val="3"/>
        </dgm:presLayoutVars>
      </dgm:prSet>
      <dgm:spPr/>
    </dgm:pt>
    <dgm:pt modelId="{3E1E3F48-38D8-1D4F-B363-213688BDE909}" type="pres">
      <dgm:prSet presAssocID="{9BC7A0F6-6F8D-4DB7-9F63-B2484374FDA8}" presName="hierChild2" presStyleCnt="0"/>
      <dgm:spPr/>
    </dgm:pt>
    <dgm:pt modelId="{C61F7233-906B-464F-B36B-8EB9C1D306EF}" type="pres">
      <dgm:prSet presAssocID="{4A106E88-24BA-4497-BC88-22F56AB56A06}" presName="hierRoot1" presStyleCnt="0"/>
      <dgm:spPr/>
    </dgm:pt>
    <dgm:pt modelId="{D53E7AF0-9EF5-174D-9160-388DB6B3B027}" type="pres">
      <dgm:prSet presAssocID="{4A106E88-24BA-4497-BC88-22F56AB56A06}" presName="composite" presStyleCnt="0"/>
      <dgm:spPr/>
    </dgm:pt>
    <dgm:pt modelId="{D7D80CAF-ADFE-E542-B2EF-98DF37FC9048}" type="pres">
      <dgm:prSet presAssocID="{4A106E88-24BA-4497-BC88-22F56AB56A06}" presName="background" presStyleLbl="node0" presStyleIdx="2" presStyleCnt="3"/>
      <dgm:spPr/>
    </dgm:pt>
    <dgm:pt modelId="{55CF3C79-A305-2341-AEE3-6C4F3B133D98}" type="pres">
      <dgm:prSet presAssocID="{4A106E88-24BA-4497-BC88-22F56AB56A06}" presName="text" presStyleLbl="fgAcc0" presStyleIdx="2" presStyleCnt="3">
        <dgm:presLayoutVars>
          <dgm:chPref val="3"/>
        </dgm:presLayoutVars>
      </dgm:prSet>
      <dgm:spPr/>
    </dgm:pt>
    <dgm:pt modelId="{5998FFA1-5333-9140-93E9-EA591082C6AB}" type="pres">
      <dgm:prSet presAssocID="{4A106E88-24BA-4497-BC88-22F56AB56A06}" presName="hierChild2" presStyleCnt="0"/>
      <dgm:spPr/>
    </dgm:pt>
  </dgm:ptLst>
  <dgm:cxnLst>
    <dgm:cxn modelId="{4465B52B-4331-431B-8605-DC2BB237FBD1}" srcId="{4ACE0D03-A898-4BF0-B6F1-1FA034A6E2D7}" destId="{9BC7A0F6-6F8D-4DB7-9F63-B2484374FDA8}" srcOrd="1" destOrd="0" parTransId="{6C1BF13A-88A2-4EFD-886F-A9828BC2398E}" sibTransId="{C3A2A0A0-45FC-4B98-A4A1-BEF323DA642F}"/>
    <dgm:cxn modelId="{839EBB38-445B-4D2A-B96B-21456B463449}" srcId="{4ACE0D03-A898-4BF0-B6F1-1FA034A6E2D7}" destId="{4A106E88-24BA-4497-BC88-22F56AB56A06}" srcOrd="2" destOrd="0" parTransId="{2836595B-9237-4A03-9798-2F102A4C662F}" sibTransId="{CABAA9AC-967F-4C38-9026-7EDF50E6885F}"/>
    <dgm:cxn modelId="{E0ECDD6E-3DF7-FC47-A4B7-23B25E07B641}" type="presOf" srcId="{4A106E88-24BA-4497-BC88-22F56AB56A06}" destId="{55CF3C79-A305-2341-AEE3-6C4F3B133D98}" srcOrd="0" destOrd="0" presId="urn:microsoft.com/office/officeart/2005/8/layout/hierarchy1"/>
    <dgm:cxn modelId="{FA9D314F-8EDE-6644-95C2-0CE0456EEC55}" type="presOf" srcId="{4ACE0D03-A898-4BF0-B6F1-1FA034A6E2D7}" destId="{E218E7F0-44B3-774D-9C46-497C29C7F6B7}" srcOrd="0" destOrd="0" presId="urn:microsoft.com/office/officeart/2005/8/layout/hierarchy1"/>
    <dgm:cxn modelId="{536BE775-92FA-7447-959B-63FE8CE48C0E}" type="presOf" srcId="{9BC7A0F6-6F8D-4DB7-9F63-B2484374FDA8}" destId="{97B8356E-2ED5-BB43-BFBA-DC27CC289115}" srcOrd="0" destOrd="0" presId="urn:microsoft.com/office/officeart/2005/8/layout/hierarchy1"/>
    <dgm:cxn modelId="{6A2AD5AE-730B-46C1-B843-020C3DE618E8}" srcId="{4ACE0D03-A898-4BF0-B6F1-1FA034A6E2D7}" destId="{FDEA4E14-6EE1-453A-BD94-BF5B7A679C21}" srcOrd="0" destOrd="0" parTransId="{1CE2F687-CFDD-4D73-B2E5-3D1087F601F9}" sibTransId="{A3D341A9-0098-4B15-8C92-5BDCA2A446CD}"/>
    <dgm:cxn modelId="{E5EBDBC1-E51D-5040-8328-AC20F9143ACE}" type="presOf" srcId="{FDEA4E14-6EE1-453A-BD94-BF5B7A679C21}" destId="{6C014694-9467-9347-A1ED-55D708494F8C}" srcOrd="0" destOrd="0" presId="urn:microsoft.com/office/officeart/2005/8/layout/hierarchy1"/>
    <dgm:cxn modelId="{13637752-9F0C-B14C-9AC0-04186C22708B}" type="presParOf" srcId="{E218E7F0-44B3-774D-9C46-497C29C7F6B7}" destId="{C77B4541-9418-5949-B23B-F23CA4DC4872}" srcOrd="0" destOrd="0" presId="urn:microsoft.com/office/officeart/2005/8/layout/hierarchy1"/>
    <dgm:cxn modelId="{6D99B293-CB8C-9D49-8BE7-106DA6DBDD19}" type="presParOf" srcId="{C77B4541-9418-5949-B23B-F23CA4DC4872}" destId="{A980C482-789F-8145-BC21-214B87EA6E24}" srcOrd="0" destOrd="0" presId="urn:microsoft.com/office/officeart/2005/8/layout/hierarchy1"/>
    <dgm:cxn modelId="{080539A0-7224-4845-BAE8-F0BC332B2804}" type="presParOf" srcId="{A980C482-789F-8145-BC21-214B87EA6E24}" destId="{E4F0B650-D8E3-F941-9531-ED36F12994E2}" srcOrd="0" destOrd="0" presId="urn:microsoft.com/office/officeart/2005/8/layout/hierarchy1"/>
    <dgm:cxn modelId="{382BF637-551C-7C40-8383-89D9A6D3391D}" type="presParOf" srcId="{A980C482-789F-8145-BC21-214B87EA6E24}" destId="{6C014694-9467-9347-A1ED-55D708494F8C}" srcOrd="1" destOrd="0" presId="urn:microsoft.com/office/officeart/2005/8/layout/hierarchy1"/>
    <dgm:cxn modelId="{A43593E4-AAAA-AF45-B6B6-9E0DACA3027D}" type="presParOf" srcId="{C77B4541-9418-5949-B23B-F23CA4DC4872}" destId="{02067767-4C6D-8046-9941-7041D79DD468}" srcOrd="1" destOrd="0" presId="urn:microsoft.com/office/officeart/2005/8/layout/hierarchy1"/>
    <dgm:cxn modelId="{B7648BA6-40DC-EE41-8C98-D9A9A225647F}" type="presParOf" srcId="{E218E7F0-44B3-774D-9C46-497C29C7F6B7}" destId="{39C4096B-C5EC-D847-AA28-65E0923EA461}" srcOrd="1" destOrd="0" presId="urn:microsoft.com/office/officeart/2005/8/layout/hierarchy1"/>
    <dgm:cxn modelId="{6770AD4E-CFD0-A349-BE2B-919D386321C2}" type="presParOf" srcId="{39C4096B-C5EC-D847-AA28-65E0923EA461}" destId="{4374E354-698E-A847-B7CD-504A3B0B98FA}" srcOrd="0" destOrd="0" presId="urn:microsoft.com/office/officeart/2005/8/layout/hierarchy1"/>
    <dgm:cxn modelId="{2A81BC34-2D08-BC4A-87A1-2871F8AE7074}" type="presParOf" srcId="{4374E354-698E-A847-B7CD-504A3B0B98FA}" destId="{4445E68F-47A1-ED4D-9B5A-E362B104FCC5}" srcOrd="0" destOrd="0" presId="urn:microsoft.com/office/officeart/2005/8/layout/hierarchy1"/>
    <dgm:cxn modelId="{A905AF23-E894-B94B-8BA9-B5070147263D}" type="presParOf" srcId="{4374E354-698E-A847-B7CD-504A3B0B98FA}" destId="{97B8356E-2ED5-BB43-BFBA-DC27CC289115}" srcOrd="1" destOrd="0" presId="urn:microsoft.com/office/officeart/2005/8/layout/hierarchy1"/>
    <dgm:cxn modelId="{FE04EE20-6D56-CC42-B8CE-3912819B7A31}" type="presParOf" srcId="{39C4096B-C5EC-D847-AA28-65E0923EA461}" destId="{3E1E3F48-38D8-1D4F-B363-213688BDE909}" srcOrd="1" destOrd="0" presId="urn:microsoft.com/office/officeart/2005/8/layout/hierarchy1"/>
    <dgm:cxn modelId="{348268D7-ABC5-1842-B9DB-5794D554BA34}" type="presParOf" srcId="{E218E7F0-44B3-774D-9C46-497C29C7F6B7}" destId="{C61F7233-906B-464F-B36B-8EB9C1D306EF}" srcOrd="2" destOrd="0" presId="urn:microsoft.com/office/officeart/2005/8/layout/hierarchy1"/>
    <dgm:cxn modelId="{B9D1836D-4A9A-4D4F-AF04-DC22511572AA}" type="presParOf" srcId="{C61F7233-906B-464F-B36B-8EB9C1D306EF}" destId="{D53E7AF0-9EF5-174D-9160-388DB6B3B027}" srcOrd="0" destOrd="0" presId="urn:microsoft.com/office/officeart/2005/8/layout/hierarchy1"/>
    <dgm:cxn modelId="{E45F28C6-285D-584F-90C4-B72C801496CC}" type="presParOf" srcId="{D53E7AF0-9EF5-174D-9160-388DB6B3B027}" destId="{D7D80CAF-ADFE-E542-B2EF-98DF37FC9048}" srcOrd="0" destOrd="0" presId="urn:microsoft.com/office/officeart/2005/8/layout/hierarchy1"/>
    <dgm:cxn modelId="{D8741EB3-B130-094E-9605-5AE92EB900C1}" type="presParOf" srcId="{D53E7AF0-9EF5-174D-9160-388DB6B3B027}" destId="{55CF3C79-A305-2341-AEE3-6C4F3B133D98}" srcOrd="1" destOrd="0" presId="urn:microsoft.com/office/officeart/2005/8/layout/hierarchy1"/>
    <dgm:cxn modelId="{3E51BBB2-F471-4841-B522-6F74B5C04547}" type="presParOf" srcId="{C61F7233-906B-464F-B36B-8EB9C1D306EF}" destId="{5998FFA1-5333-9140-93E9-EA591082C6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7F35B5-BC11-4A40-BB42-AF0FA5C4042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5B433174-5173-9D46-BAC4-93A1754A53DC}">
      <dgm:prSet phldrT="[Text]"/>
      <dgm:spPr/>
      <dgm:t>
        <a:bodyPr/>
        <a:lstStyle/>
        <a:p>
          <a:r>
            <a:rPr lang="en-GB" dirty="0" err="1"/>
            <a:t>Gaana</a:t>
          </a:r>
          <a:r>
            <a:rPr lang="en-GB" dirty="0"/>
            <a:t> </a:t>
          </a:r>
          <a:r>
            <a:rPr lang="en-GB" dirty="0" err="1"/>
            <a:t>Sourabha</a:t>
          </a:r>
          <a:endParaRPr lang="en-GB" dirty="0"/>
        </a:p>
      </dgm:t>
    </dgm:pt>
    <dgm:pt modelId="{975F2147-DBA6-454C-A4F2-7A97DF50CF85}" type="parTrans" cxnId="{D204082F-F665-AE4E-B759-2B8C93AA2BFA}">
      <dgm:prSet/>
      <dgm:spPr/>
      <dgm:t>
        <a:bodyPr/>
        <a:lstStyle/>
        <a:p>
          <a:endParaRPr lang="en-GB"/>
        </a:p>
      </dgm:t>
    </dgm:pt>
    <dgm:pt modelId="{FCF70387-D229-354C-B373-7767DDE8E2E0}" type="sibTrans" cxnId="{D204082F-F665-AE4E-B759-2B8C93AA2BFA}">
      <dgm:prSet/>
      <dgm:spPr/>
      <dgm:t>
        <a:bodyPr/>
        <a:lstStyle/>
        <a:p>
          <a:endParaRPr lang="en-GB"/>
        </a:p>
      </dgm:t>
    </dgm:pt>
    <dgm:pt modelId="{1D85618F-537E-A04F-9A19-BFB6B6E05039}">
      <dgm:prSet phldrT="[Text]"/>
      <dgm:spPr/>
      <dgm:t>
        <a:bodyPr/>
        <a:lstStyle/>
        <a:p>
          <a:r>
            <a:rPr lang="en-GB" dirty="0"/>
            <a:t>Vocal</a:t>
          </a:r>
        </a:p>
      </dgm:t>
    </dgm:pt>
    <dgm:pt modelId="{33BC7E3D-D6F3-C64C-BF2D-1B083CF518B2}" type="parTrans" cxnId="{740C470C-6B44-7545-A884-0A44008589FF}">
      <dgm:prSet/>
      <dgm:spPr/>
      <dgm:t>
        <a:bodyPr/>
        <a:lstStyle/>
        <a:p>
          <a:endParaRPr lang="en-GB"/>
        </a:p>
      </dgm:t>
    </dgm:pt>
    <dgm:pt modelId="{344853FB-271C-2D45-908A-4AABC86004A1}" type="sibTrans" cxnId="{740C470C-6B44-7545-A884-0A44008589FF}">
      <dgm:prSet/>
      <dgm:spPr/>
      <dgm:t>
        <a:bodyPr/>
        <a:lstStyle/>
        <a:p>
          <a:endParaRPr lang="en-GB"/>
        </a:p>
      </dgm:t>
    </dgm:pt>
    <dgm:pt modelId="{CC8210DF-C0DF-2540-99B8-9E98AFCC96A3}">
      <dgm:prSet phldrT="[Text]"/>
      <dgm:spPr/>
      <dgm:t>
        <a:bodyPr/>
        <a:lstStyle/>
        <a:p>
          <a:r>
            <a:rPr lang="en-GB" dirty="0" err="1"/>
            <a:t>Devaranama</a:t>
          </a:r>
          <a:endParaRPr lang="en-GB" dirty="0"/>
        </a:p>
        <a:p>
          <a:r>
            <a:rPr lang="en-GB" dirty="0"/>
            <a:t>€15/month</a:t>
          </a:r>
        </a:p>
      </dgm:t>
    </dgm:pt>
    <dgm:pt modelId="{F11F0B25-9B23-364B-B2CC-1427FA96FDD0}" type="parTrans" cxnId="{92AA588A-C855-594C-8B28-9B6CD5655A8A}">
      <dgm:prSet/>
      <dgm:spPr/>
      <dgm:t>
        <a:bodyPr/>
        <a:lstStyle/>
        <a:p>
          <a:endParaRPr lang="en-GB"/>
        </a:p>
      </dgm:t>
    </dgm:pt>
    <dgm:pt modelId="{660EC5FA-5D76-104E-8896-0777ABBDC56B}" type="sibTrans" cxnId="{92AA588A-C855-594C-8B28-9B6CD5655A8A}">
      <dgm:prSet/>
      <dgm:spPr/>
      <dgm:t>
        <a:bodyPr/>
        <a:lstStyle/>
        <a:p>
          <a:endParaRPr lang="en-GB"/>
        </a:p>
      </dgm:t>
    </dgm:pt>
    <dgm:pt modelId="{B99B902E-1513-8340-A911-580BBC6B1EC6}">
      <dgm:prSet phldrT="[Text]"/>
      <dgm:spPr/>
      <dgm:t>
        <a:bodyPr/>
        <a:lstStyle/>
        <a:p>
          <a:r>
            <a:rPr lang="en-GB" dirty="0"/>
            <a:t>Carnatic Vocal</a:t>
          </a:r>
        </a:p>
      </dgm:t>
    </dgm:pt>
    <dgm:pt modelId="{3FF8ABE3-6045-6043-8CE5-E5AC6E32127E}" type="parTrans" cxnId="{289614AE-EDC2-D74A-93D8-A3356388DD5C}">
      <dgm:prSet/>
      <dgm:spPr/>
      <dgm:t>
        <a:bodyPr/>
        <a:lstStyle/>
        <a:p>
          <a:endParaRPr lang="en-GB"/>
        </a:p>
      </dgm:t>
    </dgm:pt>
    <dgm:pt modelId="{A08E0679-C5A1-124F-BB0B-D2AA37A19887}" type="sibTrans" cxnId="{289614AE-EDC2-D74A-93D8-A3356388DD5C}">
      <dgm:prSet/>
      <dgm:spPr/>
      <dgm:t>
        <a:bodyPr/>
        <a:lstStyle/>
        <a:p>
          <a:endParaRPr lang="en-GB"/>
        </a:p>
      </dgm:t>
    </dgm:pt>
    <dgm:pt modelId="{29B53402-1589-2F46-BA12-A3E47511BF8F}">
      <dgm:prSet/>
      <dgm:spPr/>
      <dgm:t>
        <a:bodyPr/>
        <a:lstStyle/>
        <a:p>
          <a:r>
            <a:rPr lang="en-GB" dirty="0"/>
            <a:t>Instrument</a:t>
          </a:r>
        </a:p>
      </dgm:t>
    </dgm:pt>
    <dgm:pt modelId="{299F9303-A068-2540-BF8F-B9333E8C9A5A}" type="parTrans" cxnId="{355D30DE-B140-EB4D-B343-96C373DF68F0}">
      <dgm:prSet/>
      <dgm:spPr/>
      <dgm:t>
        <a:bodyPr/>
        <a:lstStyle/>
        <a:p>
          <a:endParaRPr lang="en-GB"/>
        </a:p>
      </dgm:t>
    </dgm:pt>
    <dgm:pt modelId="{64ED8E5E-921F-BD46-B90C-2857CEA6F7AF}" type="sibTrans" cxnId="{355D30DE-B140-EB4D-B343-96C373DF68F0}">
      <dgm:prSet/>
      <dgm:spPr/>
      <dgm:t>
        <a:bodyPr/>
        <a:lstStyle/>
        <a:p>
          <a:endParaRPr lang="en-GB"/>
        </a:p>
      </dgm:t>
    </dgm:pt>
    <dgm:pt modelId="{F53D02A1-B1B5-B14A-981F-B9BCE75256DF}">
      <dgm:prSet/>
      <dgm:spPr/>
      <dgm:t>
        <a:bodyPr/>
        <a:lstStyle/>
        <a:p>
          <a:r>
            <a:rPr lang="en-GB" dirty="0"/>
            <a:t>Bhakti Geetha</a:t>
          </a:r>
          <a:br>
            <a:rPr lang="en-GB" dirty="0"/>
          </a:br>
          <a:r>
            <a:rPr lang="en-GB" dirty="0"/>
            <a:t>€15/month</a:t>
          </a:r>
        </a:p>
      </dgm:t>
    </dgm:pt>
    <dgm:pt modelId="{64FFAAC8-52B3-6741-89FA-69E8AAF711C9}" type="parTrans" cxnId="{09BDF476-67A2-1044-B96F-E2BC13ACE214}">
      <dgm:prSet/>
      <dgm:spPr/>
      <dgm:t>
        <a:bodyPr/>
        <a:lstStyle/>
        <a:p>
          <a:endParaRPr lang="en-GB"/>
        </a:p>
      </dgm:t>
    </dgm:pt>
    <dgm:pt modelId="{D3461D0B-7B26-4844-98B5-894A6EB3F69C}" type="sibTrans" cxnId="{09BDF476-67A2-1044-B96F-E2BC13ACE214}">
      <dgm:prSet/>
      <dgm:spPr/>
      <dgm:t>
        <a:bodyPr/>
        <a:lstStyle/>
        <a:p>
          <a:endParaRPr lang="en-GB"/>
        </a:p>
      </dgm:t>
    </dgm:pt>
    <dgm:pt modelId="{A75101B5-3A3B-7A47-A2CD-6324A6CE61B6}">
      <dgm:prSet/>
      <dgm:spPr/>
      <dgm:t>
        <a:bodyPr/>
        <a:lstStyle/>
        <a:p>
          <a:r>
            <a:rPr lang="en-GB" dirty="0"/>
            <a:t>Veena</a:t>
          </a:r>
        </a:p>
      </dgm:t>
    </dgm:pt>
    <dgm:pt modelId="{94FD433B-0695-814F-8031-125EC785B8AA}" type="parTrans" cxnId="{266E89A7-FDEC-6243-9334-A939937B9F65}">
      <dgm:prSet/>
      <dgm:spPr/>
      <dgm:t>
        <a:bodyPr/>
        <a:lstStyle/>
        <a:p>
          <a:endParaRPr lang="en-GB"/>
        </a:p>
      </dgm:t>
    </dgm:pt>
    <dgm:pt modelId="{779ADE50-F579-0A47-8E05-AB95D1A498DA}" type="sibTrans" cxnId="{266E89A7-FDEC-6243-9334-A939937B9F65}">
      <dgm:prSet/>
      <dgm:spPr/>
      <dgm:t>
        <a:bodyPr/>
        <a:lstStyle/>
        <a:p>
          <a:endParaRPr lang="en-GB"/>
        </a:p>
      </dgm:t>
    </dgm:pt>
    <dgm:pt modelId="{976311B7-C9EB-E846-B632-C2E81C0A7EE9}">
      <dgm:prSet/>
      <dgm:spPr/>
      <dgm:t>
        <a:bodyPr/>
        <a:lstStyle/>
        <a:p>
          <a:r>
            <a:rPr lang="en-GB" dirty="0"/>
            <a:t>Junior</a:t>
          </a:r>
          <a:br>
            <a:rPr lang="en-GB" dirty="0"/>
          </a:br>
          <a:r>
            <a:rPr lang="en-GB" dirty="0"/>
            <a:t>€17/month</a:t>
          </a:r>
        </a:p>
      </dgm:t>
    </dgm:pt>
    <dgm:pt modelId="{BD86E872-6EC2-9E4C-B22F-01CCCE565F79}" type="parTrans" cxnId="{481C7AE6-B2AA-C04E-8E83-5F7234F43C37}">
      <dgm:prSet/>
      <dgm:spPr/>
      <dgm:t>
        <a:bodyPr/>
        <a:lstStyle/>
        <a:p>
          <a:endParaRPr lang="en-GB"/>
        </a:p>
      </dgm:t>
    </dgm:pt>
    <dgm:pt modelId="{CC82C6F8-D9BD-A94E-9BF0-0EDCC077C63F}" type="sibTrans" cxnId="{481C7AE6-B2AA-C04E-8E83-5F7234F43C37}">
      <dgm:prSet/>
      <dgm:spPr/>
      <dgm:t>
        <a:bodyPr/>
        <a:lstStyle/>
        <a:p>
          <a:endParaRPr lang="en-GB"/>
        </a:p>
      </dgm:t>
    </dgm:pt>
    <dgm:pt modelId="{D475052A-D76B-0943-A8F8-82D41E9CBF9C}">
      <dgm:prSet/>
      <dgm:spPr/>
      <dgm:t>
        <a:bodyPr/>
        <a:lstStyle/>
        <a:p>
          <a:r>
            <a:rPr lang="en-GB" dirty="0"/>
            <a:t>Senior</a:t>
          </a:r>
        </a:p>
        <a:p>
          <a:r>
            <a:rPr lang="en-GB" dirty="0"/>
            <a:t>€22/month</a:t>
          </a:r>
        </a:p>
      </dgm:t>
    </dgm:pt>
    <dgm:pt modelId="{DF34633F-B710-4049-8C48-D97B31E7C437}" type="parTrans" cxnId="{F6BD8F71-FFAC-0C41-A166-A6D1491DED11}">
      <dgm:prSet/>
      <dgm:spPr/>
      <dgm:t>
        <a:bodyPr/>
        <a:lstStyle/>
        <a:p>
          <a:endParaRPr lang="en-GB"/>
        </a:p>
      </dgm:t>
    </dgm:pt>
    <dgm:pt modelId="{AB77A588-D798-7149-BBBC-4DACA2CEC65A}" type="sibTrans" cxnId="{F6BD8F71-FFAC-0C41-A166-A6D1491DED11}">
      <dgm:prSet/>
      <dgm:spPr/>
      <dgm:t>
        <a:bodyPr/>
        <a:lstStyle/>
        <a:p>
          <a:endParaRPr lang="en-GB"/>
        </a:p>
      </dgm:t>
    </dgm:pt>
    <dgm:pt modelId="{C0491563-8B21-CD4B-937B-F72C8B4ADE00}">
      <dgm:prSet/>
      <dgm:spPr/>
      <dgm:t>
        <a:bodyPr/>
        <a:lstStyle/>
        <a:p>
          <a:r>
            <a:rPr lang="en-GB" dirty="0" err="1"/>
            <a:t>Vidvath</a:t>
          </a:r>
          <a:br>
            <a:rPr lang="en-GB" dirty="0"/>
          </a:br>
          <a:r>
            <a:rPr lang="en-GB" dirty="0"/>
            <a:t>€30/month</a:t>
          </a:r>
        </a:p>
      </dgm:t>
    </dgm:pt>
    <dgm:pt modelId="{B5C24810-9E94-6640-9F46-1FF482066A29}" type="parTrans" cxnId="{FBAF7500-D632-7049-BF89-C5060C18BE74}">
      <dgm:prSet/>
      <dgm:spPr/>
      <dgm:t>
        <a:bodyPr/>
        <a:lstStyle/>
        <a:p>
          <a:endParaRPr lang="en-GB"/>
        </a:p>
      </dgm:t>
    </dgm:pt>
    <dgm:pt modelId="{F4520CE6-78B0-E449-B727-0FEF4A426755}" type="sibTrans" cxnId="{FBAF7500-D632-7049-BF89-C5060C18BE74}">
      <dgm:prSet/>
      <dgm:spPr/>
      <dgm:t>
        <a:bodyPr/>
        <a:lstStyle/>
        <a:p>
          <a:endParaRPr lang="en-GB"/>
        </a:p>
      </dgm:t>
    </dgm:pt>
    <dgm:pt modelId="{4588675A-1562-3049-A6D9-370165B0BACA}">
      <dgm:prSet/>
      <dgm:spPr/>
      <dgm:t>
        <a:bodyPr/>
        <a:lstStyle/>
        <a:p>
          <a:r>
            <a:rPr lang="en-GB" dirty="0"/>
            <a:t>Junior</a:t>
          </a:r>
        </a:p>
        <a:p>
          <a:r>
            <a:rPr lang="en-GB" dirty="0"/>
            <a:t>€17/month </a:t>
          </a:r>
        </a:p>
      </dgm:t>
    </dgm:pt>
    <dgm:pt modelId="{F8743329-E655-3446-9059-80BBF97B7353}" type="parTrans" cxnId="{9778ADA3-0FDB-3442-A2EA-A9FA5CE0E752}">
      <dgm:prSet/>
      <dgm:spPr/>
      <dgm:t>
        <a:bodyPr/>
        <a:lstStyle/>
        <a:p>
          <a:endParaRPr lang="en-GB"/>
        </a:p>
      </dgm:t>
    </dgm:pt>
    <dgm:pt modelId="{BFA6BD35-0651-2940-AD4C-59CBE4497763}" type="sibTrans" cxnId="{9778ADA3-0FDB-3442-A2EA-A9FA5CE0E752}">
      <dgm:prSet/>
      <dgm:spPr/>
      <dgm:t>
        <a:bodyPr/>
        <a:lstStyle/>
        <a:p>
          <a:endParaRPr lang="en-GB"/>
        </a:p>
      </dgm:t>
    </dgm:pt>
    <dgm:pt modelId="{3A01D7A4-9CD9-3649-816B-342FB8A663A8}">
      <dgm:prSet/>
      <dgm:spPr/>
      <dgm:t>
        <a:bodyPr/>
        <a:lstStyle/>
        <a:p>
          <a:r>
            <a:rPr lang="en-GB" dirty="0"/>
            <a:t>Senior</a:t>
          </a:r>
          <a:br>
            <a:rPr lang="en-GB" dirty="0"/>
          </a:br>
          <a:r>
            <a:rPr lang="en-GB" dirty="0"/>
            <a:t>€22/month</a:t>
          </a:r>
        </a:p>
      </dgm:t>
    </dgm:pt>
    <dgm:pt modelId="{0FA31EFF-2175-F642-B3E4-7FC145611310}" type="parTrans" cxnId="{9125E138-F7C2-DC4D-8373-B697F6088424}">
      <dgm:prSet/>
      <dgm:spPr/>
      <dgm:t>
        <a:bodyPr/>
        <a:lstStyle/>
        <a:p>
          <a:endParaRPr lang="en-GB"/>
        </a:p>
      </dgm:t>
    </dgm:pt>
    <dgm:pt modelId="{707D5FFD-37E5-1C43-875F-71943409CB07}" type="sibTrans" cxnId="{9125E138-F7C2-DC4D-8373-B697F6088424}">
      <dgm:prSet/>
      <dgm:spPr/>
      <dgm:t>
        <a:bodyPr/>
        <a:lstStyle/>
        <a:p>
          <a:endParaRPr lang="en-GB"/>
        </a:p>
      </dgm:t>
    </dgm:pt>
    <dgm:pt modelId="{52A838DE-13F2-D14C-AF04-DED1AECA79A6}">
      <dgm:prSet/>
      <dgm:spPr/>
      <dgm:t>
        <a:bodyPr/>
        <a:lstStyle/>
        <a:p>
          <a:r>
            <a:rPr lang="en-GB" dirty="0" err="1"/>
            <a:t>Vidvath</a:t>
          </a:r>
          <a:endParaRPr lang="en-GB" dirty="0"/>
        </a:p>
        <a:p>
          <a:r>
            <a:rPr lang="en-GB" dirty="0"/>
            <a:t>€30/month</a:t>
          </a:r>
        </a:p>
      </dgm:t>
    </dgm:pt>
    <dgm:pt modelId="{7A18C5AC-DF62-8B40-BDB3-8EC1A76E2211}" type="parTrans" cxnId="{B3C88888-3D7C-C04F-8AA9-E35608CDF613}">
      <dgm:prSet/>
      <dgm:spPr/>
      <dgm:t>
        <a:bodyPr/>
        <a:lstStyle/>
        <a:p>
          <a:endParaRPr lang="en-GB"/>
        </a:p>
      </dgm:t>
    </dgm:pt>
    <dgm:pt modelId="{68DE8135-1264-4641-BAF4-1D5E6E192BEB}" type="sibTrans" cxnId="{B3C88888-3D7C-C04F-8AA9-E35608CDF613}">
      <dgm:prSet/>
      <dgm:spPr/>
      <dgm:t>
        <a:bodyPr/>
        <a:lstStyle/>
        <a:p>
          <a:endParaRPr lang="en-GB"/>
        </a:p>
      </dgm:t>
    </dgm:pt>
    <dgm:pt modelId="{9F0DB862-7443-DE4A-BDEC-91441C281EB4}" type="pres">
      <dgm:prSet presAssocID="{A07F35B5-BC11-4A40-BB42-AF0FA5C40428}" presName="hierChild1" presStyleCnt="0">
        <dgm:presLayoutVars>
          <dgm:chPref val="1"/>
          <dgm:dir/>
          <dgm:animOne val="branch"/>
          <dgm:animLvl val="lvl"/>
          <dgm:resizeHandles/>
        </dgm:presLayoutVars>
      </dgm:prSet>
      <dgm:spPr/>
    </dgm:pt>
    <dgm:pt modelId="{92DE9789-6B9C-724B-969A-472444628F53}" type="pres">
      <dgm:prSet presAssocID="{5B433174-5173-9D46-BAC4-93A1754A53DC}" presName="hierRoot1" presStyleCnt="0"/>
      <dgm:spPr/>
    </dgm:pt>
    <dgm:pt modelId="{B6A89F8D-25D3-1645-B77F-73696839D7FD}" type="pres">
      <dgm:prSet presAssocID="{5B433174-5173-9D46-BAC4-93A1754A53DC}" presName="composite" presStyleCnt="0"/>
      <dgm:spPr/>
    </dgm:pt>
    <dgm:pt modelId="{67515569-CF6F-2947-9D0A-70076E36D772}" type="pres">
      <dgm:prSet presAssocID="{5B433174-5173-9D46-BAC4-93A1754A53DC}" presName="background" presStyleLbl="node0" presStyleIdx="0" presStyleCnt="1"/>
      <dgm:spPr/>
    </dgm:pt>
    <dgm:pt modelId="{47B6098C-EA88-254A-9E43-459BB174BF85}" type="pres">
      <dgm:prSet presAssocID="{5B433174-5173-9D46-BAC4-93A1754A53DC}" presName="text" presStyleLbl="fgAcc0" presStyleIdx="0" presStyleCnt="1" custScaleX="174192" custLinFactNeighborX="1948" custLinFactNeighborY="43634">
        <dgm:presLayoutVars>
          <dgm:chPref val="3"/>
        </dgm:presLayoutVars>
      </dgm:prSet>
      <dgm:spPr/>
    </dgm:pt>
    <dgm:pt modelId="{E6342345-47C3-5047-AAAE-E58F89D70F36}" type="pres">
      <dgm:prSet presAssocID="{5B433174-5173-9D46-BAC4-93A1754A53DC}" presName="hierChild2" presStyleCnt="0"/>
      <dgm:spPr/>
    </dgm:pt>
    <dgm:pt modelId="{2A0B5F78-CCB2-7542-B701-BBA2BCFEA563}" type="pres">
      <dgm:prSet presAssocID="{33BC7E3D-D6F3-C64C-BF2D-1B083CF518B2}" presName="Name10" presStyleLbl="parChTrans1D2" presStyleIdx="0" presStyleCnt="2"/>
      <dgm:spPr/>
    </dgm:pt>
    <dgm:pt modelId="{268A8D94-B124-FC41-961D-324B88F0C758}" type="pres">
      <dgm:prSet presAssocID="{1D85618F-537E-A04F-9A19-BFB6B6E05039}" presName="hierRoot2" presStyleCnt="0"/>
      <dgm:spPr/>
    </dgm:pt>
    <dgm:pt modelId="{0392C719-352A-5047-B8D2-8DCD2AC1DD64}" type="pres">
      <dgm:prSet presAssocID="{1D85618F-537E-A04F-9A19-BFB6B6E05039}" presName="composite2" presStyleCnt="0"/>
      <dgm:spPr/>
    </dgm:pt>
    <dgm:pt modelId="{268728C9-2812-8A47-9BC4-8C04C8D97A67}" type="pres">
      <dgm:prSet presAssocID="{1D85618F-537E-A04F-9A19-BFB6B6E05039}" presName="background2" presStyleLbl="node2" presStyleIdx="0" presStyleCnt="2"/>
      <dgm:spPr/>
    </dgm:pt>
    <dgm:pt modelId="{AD951FE4-B698-8845-9579-50F912317AA9}" type="pres">
      <dgm:prSet presAssocID="{1D85618F-537E-A04F-9A19-BFB6B6E05039}" presName="text2" presStyleLbl="fgAcc2" presStyleIdx="0" presStyleCnt="2">
        <dgm:presLayoutVars>
          <dgm:chPref val="3"/>
        </dgm:presLayoutVars>
      </dgm:prSet>
      <dgm:spPr/>
    </dgm:pt>
    <dgm:pt modelId="{E764B05D-B7E3-3C4B-85B2-FDEE43AD00A5}" type="pres">
      <dgm:prSet presAssocID="{1D85618F-537E-A04F-9A19-BFB6B6E05039}" presName="hierChild3" presStyleCnt="0"/>
      <dgm:spPr/>
    </dgm:pt>
    <dgm:pt modelId="{C2761DB1-FF26-0F48-8809-1D869824A6EC}" type="pres">
      <dgm:prSet presAssocID="{F11F0B25-9B23-364B-B2CC-1427FA96FDD0}" presName="Name17" presStyleLbl="parChTrans1D3" presStyleIdx="0" presStyleCnt="4"/>
      <dgm:spPr/>
    </dgm:pt>
    <dgm:pt modelId="{437C46F2-3EDC-BE41-8D40-65791B6D3032}" type="pres">
      <dgm:prSet presAssocID="{CC8210DF-C0DF-2540-99B8-9E98AFCC96A3}" presName="hierRoot3" presStyleCnt="0"/>
      <dgm:spPr/>
    </dgm:pt>
    <dgm:pt modelId="{020C4782-F097-A247-8DD5-B4E5063C8C90}" type="pres">
      <dgm:prSet presAssocID="{CC8210DF-C0DF-2540-99B8-9E98AFCC96A3}" presName="composite3" presStyleCnt="0"/>
      <dgm:spPr/>
    </dgm:pt>
    <dgm:pt modelId="{4AAA4CC0-346F-8943-A62F-71B25CEB75B0}" type="pres">
      <dgm:prSet presAssocID="{CC8210DF-C0DF-2540-99B8-9E98AFCC96A3}" presName="background3" presStyleLbl="node3" presStyleIdx="0" presStyleCnt="4"/>
      <dgm:spPr/>
    </dgm:pt>
    <dgm:pt modelId="{D3A1CD67-EDB8-3D46-A2B7-EFB9F440D2ED}" type="pres">
      <dgm:prSet presAssocID="{CC8210DF-C0DF-2540-99B8-9E98AFCC96A3}" presName="text3" presStyleLbl="fgAcc3" presStyleIdx="0" presStyleCnt="4">
        <dgm:presLayoutVars>
          <dgm:chPref val="3"/>
        </dgm:presLayoutVars>
      </dgm:prSet>
      <dgm:spPr/>
    </dgm:pt>
    <dgm:pt modelId="{8AD7577D-43C2-1648-A1D0-CF8AE7352D40}" type="pres">
      <dgm:prSet presAssocID="{CC8210DF-C0DF-2540-99B8-9E98AFCC96A3}" presName="hierChild4" presStyleCnt="0"/>
      <dgm:spPr/>
    </dgm:pt>
    <dgm:pt modelId="{552E0C1F-6686-2A4A-9FB2-26157F12E0C2}" type="pres">
      <dgm:prSet presAssocID="{64FFAAC8-52B3-6741-89FA-69E8AAF711C9}" presName="Name17" presStyleLbl="parChTrans1D3" presStyleIdx="1" presStyleCnt="4"/>
      <dgm:spPr/>
    </dgm:pt>
    <dgm:pt modelId="{B101C2CB-0ADB-6849-A4AE-BB6BE9DF0E22}" type="pres">
      <dgm:prSet presAssocID="{F53D02A1-B1B5-B14A-981F-B9BCE75256DF}" presName="hierRoot3" presStyleCnt="0"/>
      <dgm:spPr/>
    </dgm:pt>
    <dgm:pt modelId="{88546C0B-8F54-EE46-8B58-E8DD753B1E0F}" type="pres">
      <dgm:prSet presAssocID="{F53D02A1-B1B5-B14A-981F-B9BCE75256DF}" presName="composite3" presStyleCnt="0"/>
      <dgm:spPr/>
    </dgm:pt>
    <dgm:pt modelId="{5CF2EB1B-57CF-6948-B13C-27334E1E2A3D}" type="pres">
      <dgm:prSet presAssocID="{F53D02A1-B1B5-B14A-981F-B9BCE75256DF}" presName="background3" presStyleLbl="node3" presStyleIdx="1" presStyleCnt="4"/>
      <dgm:spPr/>
    </dgm:pt>
    <dgm:pt modelId="{F083DAC0-2E18-174B-9618-A0A7F131D96E}" type="pres">
      <dgm:prSet presAssocID="{F53D02A1-B1B5-B14A-981F-B9BCE75256DF}" presName="text3" presStyleLbl="fgAcc3" presStyleIdx="1" presStyleCnt="4">
        <dgm:presLayoutVars>
          <dgm:chPref val="3"/>
        </dgm:presLayoutVars>
      </dgm:prSet>
      <dgm:spPr/>
    </dgm:pt>
    <dgm:pt modelId="{203E2A66-AF4E-2E42-83A6-DE1EAA619C8F}" type="pres">
      <dgm:prSet presAssocID="{F53D02A1-B1B5-B14A-981F-B9BCE75256DF}" presName="hierChild4" presStyleCnt="0"/>
      <dgm:spPr/>
    </dgm:pt>
    <dgm:pt modelId="{6D29F6A3-3E8D-EB40-B80C-BDE4721F756A}" type="pres">
      <dgm:prSet presAssocID="{3FF8ABE3-6045-6043-8CE5-E5AC6E32127E}" presName="Name17" presStyleLbl="parChTrans1D3" presStyleIdx="2" presStyleCnt="4"/>
      <dgm:spPr/>
    </dgm:pt>
    <dgm:pt modelId="{A9B74945-DE52-6941-B654-9BB1CDF18C82}" type="pres">
      <dgm:prSet presAssocID="{B99B902E-1513-8340-A911-580BBC6B1EC6}" presName="hierRoot3" presStyleCnt="0"/>
      <dgm:spPr/>
    </dgm:pt>
    <dgm:pt modelId="{577AB391-E5B3-D749-B6B5-4F6E9977FEE8}" type="pres">
      <dgm:prSet presAssocID="{B99B902E-1513-8340-A911-580BBC6B1EC6}" presName="composite3" presStyleCnt="0"/>
      <dgm:spPr/>
    </dgm:pt>
    <dgm:pt modelId="{48623F9A-A888-EB43-A18F-C8FDE9F21399}" type="pres">
      <dgm:prSet presAssocID="{B99B902E-1513-8340-A911-580BBC6B1EC6}" presName="background3" presStyleLbl="node3" presStyleIdx="2" presStyleCnt="4"/>
      <dgm:spPr/>
    </dgm:pt>
    <dgm:pt modelId="{FD39E6BE-E3C6-004D-AE3A-00EED0DF37D8}" type="pres">
      <dgm:prSet presAssocID="{B99B902E-1513-8340-A911-580BBC6B1EC6}" presName="text3" presStyleLbl="fgAcc3" presStyleIdx="2" presStyleCnt="4">
        <dgm:presLayoutVars>
          <dgm:chPref val="3"/>
        </dgm:presLayoutVars>
      </dgm:prSet>
      <dgm:spPr/>
    </dgm:pt>
    <dgm:pt modelId="{274AE836-3BB3-1F47-A395-9D8153C8B017}" type="pres">
      <dgm:prSet presAssocID="{B99B902E-1513-8340-A911-580BBC6B1EC6}" presName="hierChild4" presStyleCnt="0"/>
      <dgm:spPr/>
    </dgm:pt>
    <dgm:pt modelId="{325F6223-7265-2B4D-A0E3-A0BAD1C47EE9}" type="pres">
      <dgm:prSet presAssocID="{BD86E872-6EC2-9E4C-B22F-01CCCE565F79}" presName="Name23" presStyleLbl="parChTrans1D4" presStyleIdx="0" presStyleCnt="6"/>
      <dgm:spPr/>
    </dgm:pt>
    <dgm:pt modelId="{4C05763A-BC9B-B746-9D9C-E8382CB8EF99}" type="pres">
      <dgm:prSet presAssocID="{976311B7-C9EB-E846-B632-C2E81C0A7EE9}" presName="hierRoot4" presStyleCnt="0"/>
      <dgm:spPr/>
    </dgm:pt>
    <dgm:pt modelId="{D33C1B26-36A7-FE4B-A742-2F879A162A51}" type="pres">
      <dgm:prSet presAssocID="{976311B7-C9EB-E846-B632-C2E81C0A7EE9}" presName="composite4" presStyleCnt="0"/>
      <dgm:spPr/>
    </dgm:pt>
    <dgm:pt modelId="{7131036E-D062-A740-8D21-C1E6F09B02BE}" type="pres">
      <dgm:prSet presAssocID="{976311B7-C9EB-E846-B632-C2E81C0A7EE9}" presName="background4" presStyleLbl="node4" presStyleIdx="0" presStyleCnt="6"/>
      <dgm:spPr/>
    </dgm:pt>
    <dgm:pt modelId="{C16BFC21-7BD3-334A-81CA-0DF3003BC2BB}" type="pres">
      <dgm:prSet presAssocID="{976311B7-C9EB-E846-B632-C2E81C0A7EE9}" presName="text4" presStyleLbl="fgAcc4" presStyleIdx="0" presStyleCnt="6">
        <dgm:presLayoutVars>
          <dgm:chPref val="3"/>
        </dgm:presLayoutVars>
      </dgm:prSet>
      <dgm:spPr/>
    </dgm:pt>
    <dgm:pt modelId="{02EE12F9-4A6F-4245-9528-0B27786BA4C2}" type="pres">
      <dgm:prSet presAssocID="{976311B7-C9EB-E846-B632-C2E81C0A7EE9}" presName="hierChild5" presStyleCnt="0"/>
      <dgm:spPr/>
    </dgm:pt>
    <dgm:pt modelId="{24DAD313-F526-A346-ABA1-235FBB7070B8}" type="pres">
      <dgm:prSet presAssocID="{DF34633F-B710-4049-8C48-D97B31E7C437}" presName="Name23" presStyleLbl="parChTrans1D4" presStyleIdx="1" presStyleCnt="6"/>
      <dgm:spPr/>
    </dgm:pt>
    <dgm:pt modelId="{93212BD9-9DDE-7E4C-8E0F-F46791C3F3A5}" type="pres">
      <dgm:prSet presAssocID="{D475052A-D76B-0943-A8F8-82D41E9CBF9C}" presName="hierRoot4" presStyleCnt="0"/>
      <dgm:spPr/>
    </dgm:pt>
    <dgm:pt modelId="{2752EA38-876B-3F47-A751-BD8E43D78601}" type="pres">
      <dgm:prSet presAssocID="{D475052A-D76B-0943-A8F8-82D41E9CBF9C}" presName="composite4" presStyleCnt="0"/>
      <dgm:spPr/>
    </dgm:pt>
    <dgm:pt modelId="{205EAF86-23E3-8043-A19B-2A6A83455B22}" type="pres">
      <dgm:prSet presAssocID="{D475052A-D76B-0943-A8F8-82D41E9CBF9C}" presName="background4" presStyleLbl="node4" presStyleIdx="1" presStyleCnt="6"/>
      <dgm:spPr/>
    </dgm:pt>
    <dgm:pt modelId="{FD34100D-57F9-C04B-987F-68F31F74F7A5}" type="pres">
      <dgm:prSet presAssocID="{D475052A-D76B-0943-A8F8-82D41E9CBF9C}" presName="text4" presStyleLbl="fgAcc4" presStyleIdx="1" presStyleCnt="6">
        <dgm:presLayoutVars>
          <dgm:chPref val="3"/>
        </dgm:presLayoutVars>
      </dgm:prSet>
      <dgm:spPr/>
    </dgm:pt>
    <dgm:pt modelId="{AA42FA91-258D-3B46-97F9-1D1066458007}" type="pres">
      <dgm:prSet presAssocID="{D475052A-D76B-0943-A8F8-82D41E9CBF9C}" presName="hierChild5" presStyleCnt="0"/>
      <dgm:spPr/>
    </dgm:pt>
    <dgm:pt modelId="{7B13AE59-DEB7-A446-AA03-CA47F2D47C30}" type="pres">
      <dgm:prSet presAssocID="{B5C24810-9E94-6640-9F46-1FF482066A29}" presName="Name23" presStyleLbl="parChTrans1D4" presStyleIdx="2" presStyleCnt="6"/>
      <dgm:spPr/>
    </dgm:pt>
    <dgm:pt modelId="{64838945-600B-E84E-9397-11BD58C8FB48}" type="pres">
      <dgm:prSet presAssocID="{C0491563-8B21-CD4B-937B-F72C8B4ADE00}" presName="hierRoot4" presStyleCnt="0"/>
      <dgm:spPr/>
    </dgm:pt>
    <dgm:pt modelId="{1F880FE9-9FFC-6D48-87E4-C20B8C386DFC}" type="pres">
      <dgm:prSet presAssocID="{C0491563-8B21-CD4B-937B-F72C8B4ADE00}" presName="composite4" presStyleCnt="0"/>
      <dgm:spPr/>
    </dgm:pt>
    <dgm:pt modelId="{AFBFD128-FA7E-D445-9235-E98330DC0BA5}" type="pres">
      <dgm:prSet presAssocID="{C0491563-8B21-CD4B-937B-F72C8B4ADE00}" presName="background4" presStyleLbl="node4" presStyleIdx="2" presStyleCnt="6"/>
      <dgm:spPr/>
    </dgm:pt>
    <dgm:pt modelId="{EB9E25EE-D4C4-7542-91CD-C7FF42229B36}" type="pres">
      <dgm:prSet presAssocID="{C0491563-8B21-CD4B-937B-F72C8B4ADE00}" presName="text4" presStyleLbl="fgAcc4" presStyleIdx="2" presStyleCnt="6">
        <dgm:presLayoutVars>
          <dgm:chPref val="3"/>
        </dgm:presLayoutVars>
      </dgm:prSet>
      <dgm:spPr/>
    </dgm:pt>
    <dgm:pt modelId="{49408889-9AFF-4F4D-A511-F5874406F8B8}" type="pres">
      <dgm:prSet presAssocID="{C0491563-8B21-CD4B-937B-F72C8B4ADE00}" presName="hierChild5" presStyleCnt="0"/>
      <dgm:spPr/>
    </dgm:pt>
    <dgm:pt modelId="{59A0CCA5-15F9-354E-8E0C-7BB2C475D5F1}" type="pres">
      <dgm:prSet presAssocID="{299F9303-A068-2540-BF8F-B9333E8C9A5A}" presName="Name10" presStyleLbl="parChTrans1D2" presStyleIdx="1" presStyleCnt="2"/>
      <dgm:spPr/>
    </dgm:pt>
    <dgm:pt modelId="{56E17086-CA43-894F-A453-D22AD8334FF7}" type="pres">
      <dgm:prSet presAssocID="{29B53402-1589-2F46-BA12-A3E47511BF8F}" presName="hierRoot2" presStyleCnt="0"/>
      <dgm:spPr/>
    </dgm:pt>
    <dgm:pt modelId="{1AA4AF1A-8F27-2940-898E-141747963278}" type="pres">
      <dgm:prSet presAssocID="{29B53402-1589-2F46-BA12-A3E47511BF8F}" presName="composite2" presStyleCnt="0"/>
      <dgm:spPr/>
    </dgm:pt>
    <dgm:pt modelId="{785B6973-4506-A747-83A0-CD1782995B87}" type="pres">
      <dgm:prSet presAssocID="{29B53402-1589-2F46-BA12-A3E47511BF8F}" presName="background2" presStyleLbl="node2" presStyleIdx="1" presStyleCnt="2"/>
      <dgm:spPr/>
    </dgm:pt>
    <dgm:pt modelId="{2DB5FA31-F056-5842-BE0D-342B8BE94FD9}" type="pres">
      <dgm:prSet presAssocID="{29B53402-1589-2F46-BA12-A3E47511BF8F}" presName="text2" presStyleLbl="fgAcc2" presStyleIdx="1" presStyleCnt="2">
        <dgm:presLayoutVars>
          <dgm:chPref val="3"/>
        </dgm:presLayoutVars>
      </dgm:prSet>
      <dgm:spPr/>
    </dgm:pt>
    <dgm:pt modelId="{C3241C87-CA8C-AE48-8730-E6A203492F03}" type="pres">
      <dgm:prSet presAssocID="{29B53402-1589-2F46-BA12-A3E47511BF8F}" presName="hierChild3" presStyleCnt="0"/>
      <dgm:spPr/>
    </dgm:pt>
    <dgm:pt modelId="{3A4C4F13-E8BC-E440-9466-65E4704CD19A}" type="pres">
      <dgm:prSet presAssocID="{94FD433B-0695-814F-8031-125EC785B8AA}" presName="Name17" presStyleLbl="parChTrans1D3" presStyleIdx="3" presStyleCnt="4"/>
      <dgm:spPr/>
    </dgm:pt>
    <dgm:pt modelId="{46AB5BAC-6476-5645-8EC3-87D59B69BEFF}" type="pres">
      <dgm:prSet presAssocID="{A75101B5-3A3B-7A47-A2CD-6324A6CE61B6}" presName="hierRoot3" presStyleCnt="0"/>
      <dgm:spPr/>
    </dgm:pt>
    <dgm:pt modelId="{5DE022CB-21E3-CE45-A935-B981DC556FFC}" type="pres">
      <dgm:prSet presAssocID="{A75101B5-3A3B-7A47-A2CD-6324A6CE61B6}" presName="composite3" presStyleCnt="0"/>
      <dgm:spPr/>
    </dgm:pt>
    <dgm:pt modelId="{152CEEDF-0DF5-6F4B-AB9F-E1DFA5359294}" type="pres">
      <dgm:prSet presAssocID="{A75101B5-3A3B-7A47-A2CD-6324A6CE61B6}" presName="background3" presStyleLbl="node3" presStyleIdx="3" presStyleCnt="4"/>
      <dgm:spPr/>
    </dgm:pt>
    <dgm:pt modelId="{4FA0FD74-3D54-0E45-A64F-AA9711C68899}" type="pres">
      <dgm:prSet presAssocID="{A75101B5-3A3B-7A47-A2CD-6324A6CE61B6}" presName="text3" presStyleLbl="fgAcc3" presStyleIdx="3" presStyleCnt="4">
        <dgm:presLayoutVars>
          <dgm:chPref val="3"/>
        </dgm:presLayoutVars>
      </dgm:prSet>
      <dgm:spPr/>
    </dgm:pt>
    <dgm:pt modelId="{76023DAC-7818-6445-9E2E-3CD9C5EE1B38}" type="pres">
      <dgm:prSet presAssocID="{A75101B5-3A3B-7A47-A2CD-6324A6CE61B6}" presName="hierChild4" presStyleCnt="0"/>
      <dgm:spPr/>
    </dgm:pt>
    <dgm:pt modelId="{7FA2AAEB-E358-824B-B44D-E5AA3B48DB16}" type="pres">
      <dgm:prSet presAssocID="{F8743329-E655-3446-9059-80BBF97B7353}" presName="Name23" presStyleLbl="parChTrans1D4" presStyleIdx="3" presStyleCnt="6"/>
      <dgm:spPr/>
    </dgm:pt>
    <dgm:pt modelId="{0203A2B5-059E-3642-AC4D-DB5F6409213C}" type="pres">
      <dgm:prSet presAssocID="{4588675A-1562-3049-A6D9-370165B0BACA}" presName="hierRoot4" presStyleCnt="0"/>
      <dgm:spPr/>
    </dgm:pt>
    <dgm:pt modelId="{320B31DB-F345-5F49-9099-29280BFD66DB}" type="pres">
      <dgm:prSet presAssocID="{4588675A-1562-3049-A6D9-370165B0BACA}" presName="composite4" presStyleCnt="0"/>
      <dgm:spPr/>
    </dgm:pt>
    <dgm:pt modelId="{38C58660-16C3-3844-B64B-FA1887EDCCFE}" type="pres">
      <dgm:prSet presAssocID="{4588675A-1562-3049-A6D9-370165B0BACA}" presName="background4" presStyleLbl="node4" presStyleIdx="3" presStyleCnt="6"/>
      <dgm:spPr/>
    </dgm:pt>
    <dgm:pt modelId="{521FECC9-82EB-4E41-8B1F-F9FA0E6A8AFA}" type="pres">
      <dgm:prSet presAssocID="{4588675A-1562-3049-A6D9-370165B0BACA}" presName="text4" presStyleLbl="fgAcc4" presStyleIdx="3" presStyleCnt="6">
        <dgm:presLayoutVars>
          <dgm:chPref val="3"/>
        </dgm:presLayoutVars>
      </dgm:prSet>
      <dgm:spPr/>
    </dgm:pt>
    <dgm:pt modelId="{2234991F-5A62-AD4B-84AF-284B7FB0310D}" type="pres">
      <dgm:prSet presAssocID="{4588675A-1562-3049-A6D9-370165B0BACA}" presName="hierChild5" presStyleCnt="0"/>
      <dgm:spPr/>
    </dgm:pt>
    <dgm:pt modelId="{642949BA-4BAA-0B46-8225-BFABADF1D112}" type="pres">
      <dgm:prSet presAssocID="{0FA31EFF-2175-F642-B3E4-7FC145611310}" presName="Name23" presStyleLbl="parChTrans1D4" presStyleIdx="4" presStyleCnt="6"/>
      <dgm:spPr/>
    </dgm:pt>
    <dgm:pt modelId="{E6DF61E2-55DE-494E-AAC4-E4BE5D9A92C0}" type="pres">
      <dgm:prSet presAssocID="{3A01D7A4-9CD9-3649-816B-342FB8A663A8}" presName="hierRoot4" presStyleCnt="0"/>
      <dgm:spPr/>
    </dgm:pt>
    <dgm:pt modelId="{57494A2D-34B6-BC4F-82B0-6CC0A467699D}" type="pres">
      <dgm:prSet presAssocID="{3A01D7A4-9CD9-3649-816B-342FB8A663A8}" presName="composite4" presStyleCnt="0"/>
      <dgm:spPr/>
    </dgm:pt>
    <dgm:pt modelId="{D412D5CE-8CB6-E44B-B062-E04C0E92A764}" type="pres">
      <dgm:prSet presAssocID="{3A01D7A4-9CD9-3649-816B-342FB8A663A8}" presName="background4" presStyleLbl="node4" presStyleIdx="4" presStyleCnt="6"/>
      <dgm:spPr/>
    </dgm:pt>
    <dgm:pt modelId="{6638A20F-1344-424B-87AB-31908A83A31A}" type="pres">
      <dgm:prSet presAssocID="{3A01D7A4-9CD9-3649-816B-342FB8A663A8}" presName="text4" presStyleLbl="fgAcc4" presStyleIdx="4" presStyleCnt="6">
        <dgm:presLayoutVars>
          <dgm:chPref val="3"/>
        </dgm:presLayoutVars>
      </dgm:prSet>
      <dgm:spPr/>
    </dgm:pt>
    <dgm:pt modelId="{683F8E1E-6740-5F40-98AB-E2C6B0BE72B1}" type="pres">
      <dgm:prSet presAssocID="{3A01D7A4-9CD9-3649-816B-342FB8A663A8}" presName="hierChild5" presStyleCnt="0"/>
      <dgm:spPr/>
    </dgm:pt>
    <dgm:pt modelId="{4E243348-17A1-B14A-94D2-60747F7ABE12}" type="pres">
      <dgm:prSet presAssocID="{7A18C5AC-DF62-8B40-BDB3-8EC1A76E2211}" presName="Name23" presStyleLbl="parChTrans1D4" presStyleIdx="5" presStyleCnt="6"/>
      <dgm:spPr/>
    </dgm:pt>
    <dgm:pt modelId="{2B530795-E6F5-1D42-A73A-290E00CB37E2}" type="pres">
      <dgm:prSet presAssocID="{52A838DE-13F2-D14C-AF04-DED1AECA79A6}" presName="hierRoot4" presStyleCnt="0"/>
      <dgm:spPr/>
    </dgm:pt>
    <dgm:pt modelId="{595848BE-4C60-7B4B-B38C-620A7556D58F}" type="pres">
      <dgm:prSet presAssocID="{52A838DE-13F2-D14C-AF04-DED1AECA79A6}" presName="composite4" presStyleCnt="0"/>
      <dgm:spPr/>
    </dgm:pt>
    <dgm:pt modelId="{3BE3C2E6-F2A1-5440-A768-6809011F662B}" type="pres">
      <dgm:prSet presAssocID="{52A838DE-13F2-D14C-AF04-DED1AECA79A6}" presName="background4" presStyleLbl="node4" presStyleIdx="5" presStyleCnt="6"/>
      <dgm:spPr/>
    </dgm:pt>
    <dgm:pt modelId="{1CFE62E3-B05A-CD4C-8431-04AF27C830B5}" type="pres">
      <dgm:prSet presAssocID="{52A838DE-13F2-D14C-AF04-DED1AECA79A6}" presName="text4" presStyleLbl="fgAcc4" presStyleIdx="5" presStyleCnt="6" custLinFactNeighborY="-1071">
        <dgm:presLayoutVars>
          <dgm:chPref val="3"/>
        </dgm:presLayoutVars>
      </dgm:prSet>
      <dgm:spPr/>
    </dgm:pt>
    <dgm:pt modelId="{70859C9E-4732-554C-A23D-62414473D6F8}" type="pres">
      <dgm:prSet presAssocID="{52A838DE-13F2-D14C-AF04-DED1AECA79A6}" presName="hierChild5" presStyleCnt="0"/>
      <dgm:spPr/>
    </dgm:pt>
  </dgm:ptLst>
  <dgm:cxnLst>
    <dgm:cxn modelId="{FBAF7500-D632-7049-BF89-C5060C18BE74}" srcId="{B99B902E-1513-8340-A911-580BBC6B1EC6}" destId="{C0491563-8B21-CD4B-937B-F72C8B4ADE00}" srcOrd="2" destOrd="0" parTransId="{B5C24810-9E94-6640-9F46-1FF482066A29}" sibTransId="{F4520CE6-78B0-E449-B727-0FEF4A426755}"/>
    <dgm:cxn modelId="{47B66801-82CD-8143-9F07-8AC61C89BFCD}" type="presOf" srcId="{1D85618F-537E-A04F-9A19-BFB6B6E05039}" destId="{AD951FE4-B698-8845-9579-50F912317AA9}" srcOrd="0" destOrd="0" presId="urn:microsoft.com/office/officeart/2005/8/layout/hierarchy1"/>
    <dgm:cxn modelId="{D4AB4906-B92C-9E48-8A1A-1E26CD9AB4A3}" type="presOf" srcId="{299F9303-A068-2540-BF8F-B9333E8C9A5A}" destId="{59A0CCA5-15F9-354E-8E0C-7BB2C475D5F1}" srcOrd="0" destOrd="0" presId="urn:microsoft.com/office/officeart/2005/8/layout/hierarchy1"/>
    <dgm:cxn modelId="{740C470C-6B44-7545-A884-0A44008589FF}" srcId="{5B433174-5173-9D46-BAC4-93A1754A53DC}" destId="{1D85618F-537E-A04F-9A19-BFB6B6E05039}" srcOrd="0" destOrd="0" parTransId="{33BC7E3D-D6F3-C64C-BF2D-1B083CF518B2}" sibTransId="{344853FB-271C-2D45-908A-4AABC86004A1}"/>
    <dgm:cxn modelId="{99CC7B0E-0EF3-334A-83B4-14E2F6E9947F}" type="presOf" srcId="{B99B902E-1513-8340-A911-580BBC6B1EC6}" destId="{FD39E6BE-E3C6-004D-AE3A-00EED0DF37D8}" srcOrd="0" destOrd="0" presId="urn:microsoft.com/office/officeart/2005/8/layout/hierarchy1"/>
    <dgm:cxn modelId="{8D08A310-FF0F-244E-A72B-3D8425491EB8}" type="presOf" srcId="{5B433174-5173-9D46-BAC4-93A1754A53DC}" destId="{47B6098C-EA88-254A-9E43-459BB174BF85}" srcOrd="0" destOrd="0" presId="urn:microsoft.com/office/officeart/2005/8/layout/hierarchy1"/>
    <dgm:cxn modelId="{3640F611-93F2-A949-8A87-BA5BE9D9572B}" type="presOf" srcId="{0FA31EFF-2175-F642-B3E4-7FC145611310}" destId="{642949BA-4BAA-0B46-8225-BFABADF1D112}" srcOrd="0" destOrd="0" presId="urn:microsoft.com/office/officeart/2005/8/layout/hierarchy1"/>
    <dgm:cxn modelId="{3FA5D214-DC98-2941-BFB4-3F4191B26870}" type="presOf" srcId="{3FF8ABE3-6045-6043-8CE5-E5AC6E32127E}" destId="{6D29F6A3-3E8D-EB40-B80C-BDE4721F756A}" srcOrd="0" destOrd="0" presId="urn:microsoft.com/office/officeart/2005/8/layout/hierarchy1"/>
    <dgm:cxn modelId="{7FA6FD1B-BEF3-9C46-8743-4D778A9D5E1A}" type="presOf" srcId="{F11F0B25-9B23-364B-B2CC-1427FA96FDD0}" destId="{C2761DB1-FF26-0F48-8809-1D869824A6EC}" srcOrd="0" destOrd="0" presId="urn:microsoft.com/office/officeart/2005/8/layout/hierarchy1"/>
    <dgm:cxn modelId="{FEDEF924-0E50-9A42-A396-82238ED509D9}" type="presOf" srcId="{52A838DE-13F2-D14C-AF04-DED1AECA79A6}" destId="{1CFE62E3-B05A-CD4C-8431-04AF27C830B5}" srcOrd="0" destOrd="0" presId="urn:microsoft.com/office/officeart/2005/8/layout/hierarchy1"/>
    <dgm:cxn modelId="{D204082F-F665-AE4E-B759-2B8C93AA2BFA}" srcId="{A07F35B5-BC11-4A40-BB42-AF0FA5C40428}" destId="{5B433174-5173-9D46-BAC4-93A1754A53DC}" srcOrd="0" destOrd="0" parTransId="{975F2147-DBA6-454C-A4F2-7A97DF50CF85}" sibTransId="{FCF70387-D229-354C-B373-7767DDE8E2E0}"/>
    <dgm:cxn modelId="{92114333-251E-F042-96E4-21098AA25A7E}" type="presOf" srcId="{33BC7E3D-D6F3-C64C-BF2D-1B083CF518B2}" destId="{2A0B5F78-CCB2-7542-B701-BBA2BCFEA563}" srcOrd="0" destOrd="0" presId="urn:microsoft.com/office/officeart/2005/8/layout/hierarchy1"/>
    <dgm:cxn modelId="{353EBE34-BC6B-3942-9AF8-D03D0C5E073B}" type="presOf" srcId="{3A01D7A4-9CD9-3649-816B-342FB8A663A8}" destId="{6638A20F-1344-424B-87AB-31908A83A31A}" srcOrd="0" destOrd="0" presId="urn:microsoft.com/office/officeart/2005/8/layout/hierarchy1"/>
    <dgm:cxn modelId="{9125E138-F7C2-DC4D-8373-B697F6088424}" srcId="{A75101B5-3A3B-7A47-A2CD-6324A6CE61B6}" destId="{3A01D7A4-9CD9-3649-816B-342FB8A663A8}" srcOrd="1" destOrd="0" parTransId="{0FA31EFF-2175-F642-B3E4-7FC145611310}" sibTransId="{707D5FFD-37E5-1C43-875F-71943409CB07}"/>
    <dgm:cxn modelId="{12FD9B3D-36B0-3041-93EE-AEEFC35EAAD4}" type="presOf" srcId="{F53D02A1-B1B5-B14A-981F-B9BCE75256DF}" destId="{F083DAC0-2E18-174B-9618-A0A7F131D96E}" srcOrd="0" destOrd="0" presId="urn:microsoft.com/office/officeart/2005/8/layout/hierarchy1"/>
    <dgm:cxn modelId="{6096063F-2944-024F-8A9E-CC72CAD7A7CA}" type="presOf" srcId="{B5C24810-9E94-6640-9F46-1FF482066A29}" destId="{7B13AE59-DEB7-A446-AA03-CA47F2D47C30}" srcOrd="0" destOrd="0" presId="urn:microsoft.com/office/officeart/2005/8/layout/hierarchy1"/>
    <dgm:cxn modelId="{EC9CE343-4CC9-AE45-AE88-45BB9C52CE84}" type="presOf" srcId="{29B53402-1589-2F46-BA12-A3E47511BF8F}" destId="{2DB5FA31-F056-5842-BE0D-342B8BE94FD9}" srcOrd="0" destOrd="0" presId="urn:microsoft.com/office/officeart/2005/8/layout/hierarchy1"/>
    <dgm:cxn modelId="{B922E065-78C2-E147-BEB2-72E83605F807}" type="presOf" srcId="{4588675A-1562-3049-A6D9-370165B0BACA}" destId="{521FECC9-82EB-4E41-8B1F-F9FA0E6A8AFA}" srcOrd="0" destOrd="0" presId="urn:microsoft.com/office/officeart/2005/8/layout/hierarchy1"/>
    <dgm:cxn modelId="{F6BD8F71-FFAC-0C41-A166-A6D1491DED11}" srcId="{B99B902E-1513-8340-A911-580BBC6B1EC6}" destId="{D475052A-D76B-0943-A8F8-82D41E9CBF9C}" srcOrd="1" destOrd="0" parTransId="{DF34633F-B710-4049-8C48-D97B31E7C437}" sibTransId="{AB77A588-D798-7149-BBBC-4DACA2CEC65A}"/>
    <dgm:cxn modelId="{A7FE2C55-F8A6-DE43-B60D-86670C426ABD}" type="presOf" srcId="{64FFAAC8-52B3-6741-89FA-69E8AAF711C9}" destId="{552E0C1F-6686-2A4A-9FB2-26157F12E0C2}" srcOrd="0" destOrd="0" presId="urn:microsoft.com/office/officeart/2005/8/layout/hierarchy1"/>
    <dgm:cxn modelId="{09BDF476-67A2-1044-B96F-E2BC13ACE214}" srcId="{1D85618F-537E-A04F-9A19-BFB6B6E05039}" destId="{F53D02A1-B1B5-B14A-981F-B9BCE75256DF}" srcOrd="1" destOrd="0" parTransId="{64FFAAC8-52B3-6741-89FA-69E8AAF711C9}" sibTransId="{D3461D0B-7B26-4844-98B5-894A6EB3F69C}"/>
    <dgm:cxn modelId="{8269E458-B9F7-5749-854C-BA85056F14AC}" type="presOf" srcId="{DF34633F-B710-4049-8C48-D97B31E7C437}" destId="{24DAD313-F526-A346-ABA1-235FBB7070B8}" srcOrd="0" destOrd="0" presId="urn:microsoft.com/office/officeart/2005/8/layout/hierarchy1"/>
    <dgm:cxn modelId="{9AB23A82-B262-0341-A573-55A286A2AC0D}" type="presOf" srcId="{C0491563-8B21-CD4B-937B-F72C8B4ADE00}" destId="{EB9E25EE-D4C4-7542-91CD-C7FF42229B36}" srcOrd="0" destOrd="0" presId="urn:microsoft.com/office/officeart/2005/8/layout/hierarchy1"/>
    <dgm:cxn modelId="{0402CB83-8D55-424F-AE9B-17C93B955FD8}" type="presOf" srcId="{94FD433B-0695-814F-8031-125EC785B8AA}" destId="{3A4C4F13-E8BC-E440-9466-65E4704CD19A}" srcOrd="0" destOrd="0" presId="urn:microsoft.com/office/officeart/2005/8/layout/hierarchy1"/>
    <dgm:cxn modelId="{60F4E787-B68C-8444-B1A2-18E8F206E161}" type="presOf" srcId="{BD86E872-6EC2-9E4C-B22F-01CCCE565F79}" destId="{325F6223-7265-2B4D-A0E3-A0BAD1C47EE9}" srcOrd="0" destOrd="0" presId="urn:microsoft.com/office/officeart/2005/8/layout/hierarchy1"/>
    <dgm:cxn modelId="{B3C88888-3D7C-C04F-8AA9-E35608CDF613}" srcId="{A75101B5-3A3B-7A47-A2CD-6324A6CE61B6}" destId="{52A838DE-13F2-D14C-AF04-DED1AECA79A6}" srcOrd="2" destOrd="0" parTransId="{7A18C5AC-DF62-8B40-BDB3-8EC1A76E2211}" sibTransId="{68DE8135-1264-4641-BAF4-1D5E6E192BEB}"/>
    <dgm:cxn modelId="{92AA588A-C855-594C-8B28-9B6CD5655A8A}" srcId="{1D85618F-537E-A04F-9A19-BFB6B6E05039}" destId="{CC8210DF-C0DF-2540-99B8-9E98AFCC96A3}" srcOrd="0" destOrd="0" parTransId="{F11F0B25-9B23-364B-B2CC-1427FA96FDD0}" sibTransId="{660EC5FA-5D76-104E-8896-0777ABBDC56B}"/>
    <dgm:cxn modelId="{9778ADA3-0FDB-3442-A2EA-A9FA5CE0E752}" srcId="{A75101B5-3A3B-7A47-A2CD-6324A6CE61B6}" destId="{4588675A-1562-3049-A6D9-370165B0BACA}" srcOrd="0" destOrd="0" parTransId="{F8743329-E655-3446-9059-80BBF97B7353}" sibTransId="{BFA6BD35-0651-2940-AD4C-59CBE4497763}"/>
    <dgm:cxn modelId="{266E89A7-FDEC-6243-9334-A939937B9F65}" srcId="{29B53402-1589-2F46-BA12-A3E47511BF8F}" destId="{A75101B5-3A3B-7A47-A2CD-6324A6CE61B6}" srcOrd="0" destOrd="0" parTransId="{94FD433B-0695-814F-8031-125EC785B8AA}" sibTransId="{779ADE50-F579-0A47-8E05-AB95D1A498DA}"/>
    <dgm:cxn modelId="{289614AE-EDC2-D74A-93D8-A3356388DD5C}" srcId="{1D85618F-537E-A04F-9A19-BFB6B6E05039}" destId="{B99B902E-1513-8340-A911-580BBC6B1EC6}" srcOrd="2" destOrd="0" parTransId="{3FF8ABE3-6045-6043-8CE5-E5AC6E32127E}" sibTransId="{A08E0679-C5A1-124F-BB0B-D2AA37A19887}"/>
    <dgm:cxn modelId="{3F88DECA-7FDE-D442-BC89-74AB36A17C10}" type="presOf" srcId="{F8743329-E655-3446-9059-80BBF97B7353}" destId="{7FA2AAEB-E358-824B-B44D-E5AA3B48DB16}" srcOrd="0" destOrd="0" presId="urn:microsoft.com/office/officeart/2005/8/layout/hierarchy1"/>
    <dgm:cxn modelId="{6E548CCD-B913-D34B-A6EA-A07D165A8ABE}" type="presOf" srcId="{A75101B5-3A3B-7A47-A2CD-6324A6CE61B6}" destId="{4FA0FD74-3D54-0E45-A64F-AA9711C68899}" srcOrd="0" destOrd="0" presId="urn:microsoft.com/office/officeart/2005/8/layout/hierarchy1"/>
    <dgm:cxn modelId="{2B5606D0-2F6D-B443-8B3F-956713840FDA}" type="presOf" srcId="{7A18C5AC-DF62-8B40-BDB3-8EC1A76E2211}" destId="{4E243348-17A1-B14A-94D2-60747F7ABE12}" srcOrd="0" destOrd="0" presId="urn:microsoft.com/office/officeart/2005/8/layout/hierarchy1"/>
    <dgm:cxn modelId="{AA0D59D1-A159-3047-8CCB-BF2029A13F61}" type="presOf" srcId="{CC8210DF-C0DF-2540-99B8-9E98AFCC96A3}" destId="{D3A1CD67-EDB8-3D46-A2B7-EFB9F440D2ED}" srcOrd="0" destOrd="0" presId="urn:microsoft.com/office/officeart/2005/8/layout/hierarchy1"/>
    <dgm:cxn modelId="{F37211D5-BF81-D444-BBE5-527A8F096CCB}" type="presOf" srcId="{A07F35B5-BC11-4A40-BB42-AF0FA5C40428}" destId="{9F0DB862-7443-DE4A-BDEC-91441C281EB4}" srcOrd="0" destOrd="0" presId="urn:microsoft.com/office/officeart/2005/8/layout/hierarchy1"/>
    <dgm:cxn modelId="{B6282FD9-C475-FE4B-A702-FF77147FEECA}" type="presOf" srcId="{D475052A-D76B-0943-A8F8-82D41E9CBF9C}" destId="{FD34100D-57F9-C04B-987F-68F31F74F7A5}" srcOrd="0" destOrd="0" presId="urn:microsoft.com/office/officeart/2005/8/layout/hierarchy1"/>
    <dgm:cxn modelId="{355D30DE-B140-EB4D-B343-96C373DF68F0}" srcId="{5B433174-5173-9D46-BAC4-93A1754A53DC}" destId="{29B53402-1589-2F46-BA12-A3E47511BF8F}" srcOrd="1" destOrd="0" parTransId="{299F9303-A068-2540-BF8F-B9333E8C9A5A}" sibTransId="{64ED8E5E-921F-BD46-B90C-2857CEA6F7AF}"/>
    <dgm:cxn modelId="{ABD271DE-CA6E-7A46-A2F3-E6C1F04CAD1D}" type="presOf" srcId="{976311B7-C9EB-E846-B632-C2E81C0A7EE9}" destId="{C16BFC21-7BD3-334A-81CA-0DF3003BC2BB}" srcOrd="0" destOrd="0" presId="urn:microsoft.com/office/officeart/2005/8/layout/hierarchy1"/>
    <dgm:cxn modelId="{481C7AE6-B2AA-C04E-8E83-5F7234F43C37}" srcId="{B99B902E-1513-8340-A911-580BBC6B1EC6}" destId="{976311B7-C9EB-E846-B632-C2E81C0A7EE9}" srcOrd="0" destOrd="0" parTransId="{BD86E872-6EC2-9E4C-B22F-01CCCE565F79}" sibTransId="{CC82C6F8-D9BD-A94E-9BF0-0EDCC077C63F}"/>
    <dgm:cxn modelId="{D3207517-61B5-9746-A328-A0BBE66AE10F}" type="presParOf" srcId="{9F0DB862-7443-DE4A-BDEC-91441C281EB4}" destId="{92DE9789-6B9C-724B-969A-472444628F53}" srcOrd="0" destOrd="0" presId="urn:microsoft.com/office/officeart/2005/8/layout/hierarchy1"/>
    <dgm:cxn modelId="{46992A2B-A1B1-FF42-AAD0-300C27C9CC05}" type="presParOf" srcId="{92DE9789-6B9C-724B-969A-472444628F53}" destId="{B6A89F8D-25D3-1645-B77F-73696839D7FD}" srcOrd="0" destOrd="0" presId="urn:microsoft.com/office/officeart/2005/8/layout/hierarchy1"/>
    <dgm:cxn modelId="{1B4B8189-CB39-2543-8E8D-FC577B4A276F}" type="presParOf" srcId="{B6A89F8D-25D3-1645-B77F-73696839D7FD}" destId="{67515569-CF6F-2947-9D0A-70076E36D772}" srcOrd="0" destOrd="0" presId="urn:microsoft.com/office/officeart/2005/8/layout/hierarchy1"/>
    <dgm:cxn modelId="{B72B8FE3-99EE-0241-A16D-65BFC40E7E75}" type="presParOf" srcId="{B6A89F8D-25D3-1645-B77F-73696839D7FD}" destId="{47B6098C-EA88-254A-9E43-459BB174BF85}" srcOrd="1" destOrd="0" presId="urn:microsoft.com/office/officeart/2005/8/layout/hierarchy1"/>
    <dgm:cxn modelId="{E5FA0953-5887-524A-9C09-7273E66A9051}" type="presParOf" srcId="{92DE9789-6B9C-724B-969A-472444628F53}" destId="{E6342345-47C3-5047-AAAE-E58F89D70F36}" srcOrd="1" destOrd="0" presId="urn:microsoft.com/office/officeart/2005/8/layout/hierarchy1"/>
    <dgm:cxn modelId="{3AE1CD2F-6C43-CA4D-9D5E-7BD756DF583A}" type="presParOf" srcId="{E6342345-47C3-5047-AAAE-E58F89D70F36}" destId="{2A0B5F78-CCB2-7542-B701-BBA2BCFEA563}" srcOrd="0" destOrd="0" presId="urn:microsoft.com/office/officeart/2005/8/layout/hierarchy1"/>
    <dgm:cxn modelId="{DC17EB7B-EF41-6E47-916E-08CE6A30EBB8}" type="presParOf" srcId="{E6342345-47C3-5047-AAAE-E58F89D70F36}" destId="{268A8D94-B124-FC41-961D-324B88F0C758}" srcOrd="1" destOrd="0" presId="urn:microsoft.com/office/officeart/2005/8/layout/hierarchy1"/>
    <dgm:cxn modelId="{5D6BD1E5-B47C-3343-BD81-BFDBAD983DC1}" type="presParOf" srcId="{268A8D94-B124-FC41-961D-324B88F0C758}" destId="{0392C719-352A-5047-B8D2-8DCD2AC1DD64}" srcOrd="0" destOrd="0" presId="urn:microsoft.com/office/officeart/2005/8/layout/hierarchy1"/>
    <dgm:cxn modelId="{3DC8227F-7BA8-A742-8FE7-66791F832258}" type="presParOf" srcId="{0392C719-352A-5047-B8D2-8DCD2AC1DD64}" destId="{268728C9-2812-8A47-9BC4-8C04C8D97A67}" srcOrd="0" destOrd="0" presId="urn:microsoft.com/office/officeart/2005/8/layout/hierarchy1"/>
    <dgm:cxn modelId="{81624F63-1C81-8A49-9092-C71FDAA695C8}" type="presParOf" srcId="{0392C719-352A-5047-B8D2-8DCD2AC1DD64}" destId="{AD951FE4-B698-8845-9579-50F912317AA9}" srcOrd="1" destOrd="0" presId="urn:microsoft.com/office/officeart/2005/8/layout/hierarchy1"/>
    <dgm:cxn modelId="{67552710-390F-3D48-B63A-5BF6D89330BA}" type="presParOf" srcId="{268A8D94-B124-FC41-961D-324B88F0C758}" destId="{E764B05D-B7E3-3C4B-85B2-FDEE43AD00A5}" srcOrd="1" destOrd="0" presId="urn:microsoft.com/office/officeart/2005/8/layout/hierarchy1"/>
    <dgm:cxn modelId="{DA622DE9-3B11-614D-A020-C98D9440A777}" type="presParOf" srcId="{E764B05D-B7E3-3C4B-85B2-FDEE43AD00A5}" destId="{C2761DB1-FF26-0F48-8809-1D869824A6EC}" srcOrd="0" destOrd="0" presId="urn:microsoft.com/office/officeart/2005/8/layout/hierarchy1"/>
    <dgm:cxn modelId="{B9DA7237-774B-B041-A4C5-647F91112255}" type="presParOf" srcId="{E764B05D-B7E3-3C4B-85B2-FDEE43AD00A5}" destId="{437C46F2-3EDC-BE41-8D40-65791B6D3032}" srcOrd="1" destOrd="0" presId="urn:microsoft.com/office/officeart/2005/8/layout/hierarchy1"/>
    <dgm:cxn modelId="{AC9A235E-CDFC-EA43-9B75-8A2CA5C39E72}" type="presParOf" srcId="{437C46F2-3EDC-BE41-8D40-65791B6D3032}" destId="{020C4782-F097-A247-8DD5-B4E5063C8C90}" srcOrd="0" destOrd="0" presId="urn:microsoft.com/office/officeart/2005/8/layout/hierarchy1"/>
    <dgm:cxn modelId="{92A0C1FE-2A60-4847-B488-703C47A4FB64}" type="presParOf" srcId="{020C4782-F097-A247-8DD5-B4E5063C8C90}" destId="{4AAA4CC0-346F-8943-A62F-71B25CEB75B0}" srcOrd="0" destOrd="0" presId="urn:microsoft.com/office/officeart/2005/8/layout/hierarchy1"/>
    <dgm:cxn modelId="{3F6EFEBE-1643-C548-BCE1-8241A8036526}" type="presParOf" srcId="{020C4782-F097-A247-8DD5-B4E5063C8C90}" destId="{D3A1CD67-EDB8-3D46-A2B7-EFB9F440D2ED}" srcOrd="1" destOrd="0" presId="urn:microsoft.com/office/officeart/2005/8/layout/hierarchy1"/>
    <dgm:cxn modelId="{6CD09029-8539-CF44-BFF1-7FB0C29DA095}" type="presParOf" srcId="{437C46F2-3EDC-BE41-8D40-65791B6D3032}" destId="{8AD7577D-43C2-1648-A1D0-CF8AE7352D40}" srcOrd="1" destOrd="0" presId="urn:microsoft.com/office/officeart/2005/8/layout/hierarchy1"/>
    <dgm:cxn modelId="{54E10398-88B6-EA41-83E2-B3D3E62C9A9B}" type="presParOf" srcId="{E764B05D-B7E3-3C4B-85B2-FDEE43AD00A5}" destId="{552E0C1F-6686-2A4A-9FB2-26157F12E0C2}" srcOrd="2" destOrd="0" presId="urn:microsoft.com/office/officeart/2005/8/layout/hierarchy1"/>
    <dgm:cxn modelId="{54A55B33-A7BE-6244-9F51-DDB5FC5AD47B}" type="presParOf" srcId="{E764B05D-B7E3-3C4B-85B2-FDEE43AD00A5}" destId="{B101C2CB-0ADB-6849-A4AE-BB6BE9DF0E22}" srcOrd="3" destOrd="0" presId="urn:microsoft.com/office/officeart/2005/8/layout/hierarchy1"/>
    <dgm:cxn modelId="{DD4D9578-1E0C-3743-912B-7D80E9D09E4C}" type="presParOf" srcId="{B101C2CB-0ADB-6849-A4AE-BB6BE9DF0E22}" destId="{88546C0B-8F54-EE46-8B58-E8DD753B1E0F}" srcOrd="0" destOrd="0" presId="urn:microsoft.com/office/officeart/2005/8/layout/hierarchy1"/>
    <dgm:cxn modelId="{FE856779-E491-9B49-9AAD-1592C1B83A9B}" type="presParOf" srcId="{88546C0B-8F54-EE46-8B58-E8DD753B1E0F}" destId="{5CF2EB1B-57CF-6948-B13C-27334E1E2A3D}" srcOrd="0" destOrd="0" presId="urn:microsoft.com/office/officeart/2005/8/layout/hierarchy1"/>
    <dgm:cxn modelId="{FA790E9E-FC35-8D41-98C6-B0231D944813}" type="presParOf" srcId="{88546C0B-8F54-EE46-8B58-E8DD753B1E0F}" destId="{F083DAC0-2E18-174B-9618-A0A7F131D96E}" srcOrd="1" destOrd="0" presId="urn:microsoft.com/office/officeart/2005/8/layout/hierarchy1"/>
    <dgm:cxn modelId="{A7B41CD8-4FEA-4A41-A153-F6D73B247090}" type="presParOf" srcId="{B101C2CB-0ADB-6849-A4AE-BB6BE9DF0E22}" destId="{203E2A66-AF4E-2E42-83A6-DE1EAA619C8F}" srcOrd="1" destOrd="0" presId="urn:microsoft.com/office/officeart/2005/8/layout/hierarchy1"/>
    <dgm:cxn modelId="{D0E36E53-BC9F-7046-93AC-FC10A752EB7E}" type="presParOf" srcId="{E764B05D-B7E3-3C4B-85B2-FDEE43AD00A5}" destId="{6D29F6A3-3E8D-EB40-B80C-BDE4721F756A}" srcOrd="4" destOrd="0" presId="urn:microsoft.com/office/officeart/2005/8/layout/hierarchy1"/>
    <dgm:cxn modelId="{3D9643F3-ADA7-9341-B46D-7E160AF733F1}" type="presParOf" srcId="{E764B05D-B7E3-3C4B-85B2-FDEE43AD00A5}" destId="{A9B74945-DE52-6941-B654-9BB1CDF18C82}" srcOrd="5" destOrd="0" presId="urn:microsoft.com/office/officeart/2005/8/layout/hierarchy1"/>
    <dgm:cxn modelId="{191CF549-37F8-2245-AE34-E20F24D13D3D}" type="presParOf" srcId="{A9B74945-DE52-6941-B654-9BB1CDF18C82}" destId="{577AB391-E5B3-D749-B6B5-4F6E9977FEE8}" srcOrd="0" destOrd="0" presId="urn:microsoft.com/office/officeart/2005/8/layout/hierarchy1"/>
    <dgm:cxn modelId="{603F4EDD-9E75-E149-9B89-EBAD20A532C2}" type="presParOf" srcId="{577AB391-E5B3-D749-B6B5-4F6E9977FEE8}" destId="{48623F9A-A888-EB43-A18F-C8FDE9F21399}" srcOrd="0" destOrd="0" presId="urn:microsoft.com/office/officeart/2005/8/layout/hierarchy1"/>
    <dgm:cxn modelId="{18BA0B6B-D6E1-B042-BC6D-583B032349B6}" type="presParOf" srcId="{577AB391-E5B3-D749-B6B5-4F6E9977FEE8}" destId="{FD39E6BE-E3C6-004D-AE3A-00EED0DF37D8}" srcOrd="1" destOrd="0" presId="urn:microsoft.com/office/officeart/2005/8/layout/hierarchy1"/>
    <dgm:cxn modelId="{1E91E514-3E7D-6C4A-8875-A35F5CB1DBBA}" type="presParOf" srcId="{A9B74945-DE52-6941-B654-9BB1CDF18C82}" destId="{274AE836-3BB3-1F47-A395-9D8153C8B017}" srcOrd="1" destOrd="0" presId="urn:microsoft.com/office/officeart/2005/8/layout/hierarchy1"/>
    <dgm:cxn modelId="{7F9759FF-0EAC-A446-AA52-9B41601FA2FD}" type="presParOf" srcId="{274AE836-3BB3-1F47-A395-9D8153C8B017}" destId="{325F6223-7265-2B4D-A0E3-A0BAD1C47EE9}" srcOrd="0" destOrd="0" presId="urn:microsoft.com/office/officeart/2005/8/layout/hierarchy1"/>
    <dgm:cxn modelId="{63650EFB-732B-B146-AF63-A7CE1EB3D0CA}" type="presParOf" srcId="{274AE836-3BB3-1F47-A395-9D8153C8B017}" destId="{4C05763A-BC9B-B746-9D9C-E8382CB8EF99}" srcOrd="1" destOrd="0" presId="urn:microsoft.com/office/officeart/2005/8/layout/hierarchy1"/>
    <dgm:cxn modelId="{BB448DD5-61B5-EE4E-964D-3701F43AFD5E}" type="presParOf" srcId="{4C05763A-BC9B-B746-9D9C-E8382CB8EF99}" destId="{D33C1B26-36A7-FE4B-A742-2F879A162A51}" srcOrd="0" destOrd="0" presId="urn:microsoft.com/office/officeart/2005/8/layout/hierarchy1"/>
    <dgm:cxn modelId="{CBEEFFE7-2B6F-404B-97DD-189EE699D549}" type="presParOf" srcId="{D33C1B26-36A7-FE4B-A742-2F879A162A51}" destId="{7131036E-D062-A740-8D21-C1E6F09B02BE}" srcOrd="0" destOrd="0" presId="urn:microsoft.com/office/officeart/2005/8/layout/hierarchy1"/>
    <dgm:cxn modelId="{03578A7C-ED21-524E-AE0C-926D74351464}" type="presParOf" srcId="{D33C1B26-36A7-FE4B-A742-2F879A162A51}" destId="{C16BFC21-7BD3-334A-81CA-0DF3003BC2BB}" srcOrd="1" destOrd="0" presId="urn:microsoft.com/office/officeart/2005/8/layout/hierarchy1"/>
    <dgm:cxn modelId="{EBEE8589-30D9-B34B-8178-517B29A9D208}" type="presParOf" srcId="{4C05763A-BC9B-B746-9D9C-E8382CB8EF99}" destId="{02EE12F9-4A6F-4245-9528-0B27786BA4C2}" srcOrd="1" destOrd="0" presId="urn:microsoft.com/office/officeart/2005/8/layout/hierarchy1"/>
    <dgm:cxn modelId="{84EECCAC-C036-C941-B53A-38474A732560}" type="presParOf" srcId="{274AE836-3BB3-1F47-A395-9D8153C8B017}" destId="{24DAD313-F526-A346-ABA1-235FBB7070B8}" srcOrd="2" destOrd="0" presId="urn:microsoft.com/office/officeart/2005/8/layout/hierarchy1"/>
    <dgm:cxn modelId="{5B3059D1-78D2-B643-B5FF-DA73238D989A}" type="presParOf" srcId="{274AE836-3BB3-1F47-A395-9D8153C8B017}" destId="{93212BD9-9DDE-7E4C-8E0F-F46791C3F3A5}" srcOrd="3" destOrd="0" presId="urn:microsoft.com/office/officeart/2005/8/layout/hierarchy1"/>
    <dgm:cxn modelId="{A692858C-6CB5-4C44-B657-1B354782F5C1}" type="presParOf" srcId="{93212BD9-9DDE-7E4C-8E0F-F46791C3F3A5}" destId="{2752EA38-876B-3F47-A751-BD8E43D78601}" srcOrd="0" destOrd="0" presId="urn:microsoft.com/office/officeart/2005/8/layout/hierarchy1"/>
    <dgm:cxn modelId="{704EE643-A8F1-F14D-B652-709686077AA7}" type="presParOf" srcId="{2752EA38-876B-3F47-A751-BD8E43D78601}" destId="{205EAF86-23E3-8043-A19B-2A6A83455B22}" srcOrd="0" destOrd="0" presId="urn:microsoft.com/office/officeart/2005/8/layout/hierarchy1"/>
    <dgm:cxn modelId="{428BB713-2B0A-7247-8E03-8F6DD3C21F1C}" type="presParOf" srcId="{2752EA38-876B-3F47-A751-BD8E43D78601}" destId="{FD34100D-57F9-C04B-987F-68F31F74F7A5}" srcOrd="1" destOrd="0" presId="urn:microsoft.com/office/officeart/2005/8/layout/hierarchy1"/>
    <dgm:cxn modelId="{E503BAF1-A9CD-1C4B-93A4-E63D81BE3230}" type="presParOf" srcId="{93212BD9-9DDE-7E4C-8E0F-F46791C3F3A5}" destId="{AA42FA91-258D-3B46-97F9-1D1066458007}" srcOrd="1" destOrd="0" presId="urn:microsoft.com/office/officeart/2005/8/layout/hierarchy1"/>
    <dgm:cxn modelId="{65FB8A22-AA71-EE46-AEB6-48D14613090C}" type="presParOf" srcId="{274AE836-3BB3-1F47-A395-9D8153C8B017}" destId="{7B13AE59-DEB7-A446-AA03-CA47F2D47C30}" srcOrd="4" destOrd="0" presId="urn:microsoft.com/office/officeart/2005/8/layout/hierarchy1"/>
    <dgm:cxn modelId="{B9EBE0EA-F517-4A46-8EB5-10279E51E032}" type="presParOf" srcId="{274AE836-3BB3-1F47-A395-9D8153C8B017}" destId="{64838945-600B-E84E-9397-11BD58C8FB48}" srcOrd="5" destOrd="0" presId="urn:microsoft.com/office/officeart/2005/8/layout/hierarchy1"/>
    <dgm:cxn modelId="{43153C8A-FF6C-8D43-A8EA-18850AADC3D3}" type="presParOf" srcId="{64838945-600B-E84E-9397-11BD58C8FB48}" destId="{1F880FE9-9FFC-6D48-87E4-C20B8C386DFC}" srcOrd="0" destOrd="0" presId="urn:microsoft.com/office/officeart/2005/8/layout/hierarchy1"/>
    <dgm:cxn modelId="{70474EC5-846F-5B41-823C-C7217B9F53E5}" type="presParOf" srcId="{1F880FE9-9FFC-6D48-87E4-C20B8C386DFC}" destId="{AFBFD128-FA7E-D445-9235-E98330DC0BA5}" srcOrd="0" destOrd="0" presId="urn:microsoft.com/office/officeart/2005/8/layout/hierarchy1"/>
    <dgm:cxn modelId="{32977B88-7073-1446-B6A4-CCB5E75D91ED}" type="presParOf" srcId="{1F880FE9-9FFC-6D48-87E4-C20B8C386DFC}" destId="{EB9E25EE-D4C4-7542-91CD-C7FF42229B36}" srcOrd="1" destOrd="0" presId="urn:microsoft.com/office/officeart/2005/8/layout/hierarchy1"/>
    <dgm:cxn modelId="{98C21D26-F885-9442-BAEE-AA09B7F2A2A4}" type="presParOf" srcId="{64838945-600B-E84E-9397-11BD58C8FB48}" destId="{49408889-9AFF-4F4D-A511-F5874406F8B8}" srcOrd="1" destOrd="0" presId="urn:microsoft.com/office/officeart/2005/8/layout/hierarchy1"/>
    <dgm:cxn modelId="{71AC6275-4429-404D-ACE5-2B769496B47A}" type="presParOf" srcId="{E6342345-47C3-5047-AAAE-E58F89D70F36}" destId="{59A0CCA5-15F9-354E-8E0C-7BB2C475D5F1}" srcOrd="2" destOrd="0" presId="urn:microsoft.com/office/officeart/2005/8/layout/hierarchy1"/>
    <dgm:cxn modelId="{B19D0B7D-332C-1E41-8C95-2E979D21FAD7}" type="presParOf" srcId="{E6342345-47C3-5047-AAAE-E58F89D70F36}" destId="{56E17086-CA43-894F-A453-D22AD8334FF7}" srcOrd="3" destOrd="0" presId="urn:microsoft.com/office/officeart/2005/8/layout/hierarchy1"/>
    <dgm:cxn modelId="{5D065C01-7CAF-6349-85CD-D999A1376DE9}" type="presParOf" srcId="{56E17086-CA43-894F-A453-D22AD8334FF7}" destId="{1AA4AF1A-8F27-2940-898E-141747963278}" srcOrd="0" destOrd="0" presId="urn:microsoft.com/office/officeart/2005/8/layout/hierarchy1"/>
    <dgm:cxn modelId="{32270C5D-16D3-A24E-9CE3-DBA165A4AD69}" type="presParOf" srcId="{1AA4AF1A-8F27-2940-898E-141747963278}" destId="{785B6973-4506-A747-83A0-CD1782995B87}" srcOrd="0" destOrd="0" presId="urn:microsoft.com/office/officeart/2005/8/layout/hierarchy1"/>
    <dgm:cxn modelId="{3A7C1F36-8275-AD45-A485-AD77505C075D}" type="presParOf" srcId="{1AA4AF1A-8F27-2940-898E-141747963278}" destId="{2DB5FA31-F056-5842-BE0D-342B8BE94FD9}" srcOrd="1" destOrd="0" presId="urn:microsoft.com/office/officeart/2005/8/layout/hierarchy1"/>
    <dgm:cxn modelId="{5E5B5F0B-A977-7140-B158-0C8E1C6CCDFD}" type="presParOf" srcId="{56E17086-CA43-894F-A453-D22AD8334FF7}" destId="{C3241C87-CA8C-AE48-8730-E6A203492F03}" srcOrd="1" destOrd="0" presId="urn:microsoft.com/office/officeart/2005/8/layout/hierarchy1"/>
    <dgm:cxn modelId="{A65FAEFF-81DD-B049-8738-7AEE958797F0}" type="presParOf" srcId="{C3241C87-CA8C-AE48-8730-E6A203492F03}" destId="{3A4C4F13-E8BC-E440-9466-65E4704CD19A}" srcOrd="0" destOrd="0" presId="urn:microsoft.com/office/officeart/2005/8/layout/hierarchy1"/>
    <dgm:cxn modelId="{274C7FB5-79D1-9746-8141-1C443DDF84C3}" type="presParOf" srcId="{C3241C87-CA8C-AE48-8730-E6A203492F03}" destId="{46AB5BAC-6476-5645-8EC3-87D59B69BEFF}" srcOrd="1" destOrd="0" presId="urn:microsoft.com/office/officeart/2005/8/layout/hierarchy1"/>
    <dgm:cxn modelId="{6D11E83C-60DF-F747-B156-7AC4F71C5A1F}" type="presParOf" srcId="{46AB5BAC-6476-5645-8EC3-87D59B69BEFF}" destId="{5DE022CB-21E3-CE45-A935-B981DC556FFC}" srcOrd="0" destOrd="0" presId="urn:microsoft.com/office/officeart/2005/8/layout/hierarchy1"/>
    <dgm:cxn modelId="{2DAED47E-ACFF-FD44-9E47-A97D4C1BD9F9}" type="presParOf" srcId="{5DE022CB-21E3-CE45-A935-B981DC556FFC}" destId="{152CEEDF-0DF5-6F4B-AB9F-E1DFA5359294}" srcOrd="0" destOrd="0" presId="urn:microsoft.com/office/officeart/2005/8/layout/hierarchy1"/>
    <dgm:cxn modelId="{154D4556-3637-364E-8346-3A90A9AF5A05}" type="presParOf" srcId="{5DE022CB-21E3-CE45-A935-B981DC556FFC}" destId="{4FA0FD74-3D54-0E45-A64F-AA9711C68899}" srcOrd="1" destOrd="0" presId="urn:microsoft.com/office/officeart/2005/8/layout/hierarchy1"/>
    <dgm:cxn modelId="{C059B4CB-00CD-D547-BBA2-1C31F89E81AB}" type="presParOf" srcId="{46AB5BAC-6476-5645-8EC3-87D59B69BEFF}" destId="{76023DAC-7818-6445-9E2E-3CD9C5EE1B38}" srcOrd="1" destOrd="0" presId="urn:microsoft.com/office/officeart/2005/8/layout/hierarchy1"/>
    <dgm:cxn modelId="{E39AD695-B6F9-D645-B755-E403B04CC4EF}" type="presParOf" srcId="{76023DAC-7818-6445-9E2E-3CD9C5EE1B38}" destId="{7FA2AAEB-E358-824B-B44D-E5AA3B48DB16}" srcOrd="0" destOrd="0" presId="urn:microsoft.com/office/officeart/2005/8/layout/hierarchy1"/>
    <dgm:cxn modelId="{D4FD2BB5-4CB9-1F4E-BFC1-8825043751E4}" type="presParOf" srcId="{76023DAC-7818-6445-9E2E-3CD9C5EE1B38}" destId="{0203A2B5-059E-3642-AC4D-DB5F6409213C}" srcOrd="1" destOrd="0" presId="urn:microsoft.com/office/officeart/2005/8/layout/hierarchy1"/>
    <dgm:cxn modelId="{0B2CE9F2-B54E-E748-9932-FE08C4450C0A}" type="presParOf" srcId="{0203A2B5-059E-3642-AC4D-DB5F6409213C}" destId="{320B31DB-F345-5F49-9099-29280BFD66DB}" srcOrd="0" destOrd="0" presId="urn:microsoft.com/office/officeart/2005/8/layout/hierarchy1"/>
    <dgm:cxn modelId="{88A2BF14-3028-C640-89D4-D4505C23AEC4}" type="presParOf" srcId="{320B31DB-F345-5F49-9099-29280BFD66DB}" destId="{38C58660-16C3-3844-B64B-FA1887EDCCFE}" srcOrd="0" destOrd="0" presId="urn:microsoft.com/office/officeart/2005/8/layout/hierarchy1"/>
    <dgm:cxn modelId="{FFA84948-0538-D747-8CCE-1AB20BAD022B}" type="presParOf" srcId="{320B31DB-F345-5F49-9099-29280BFD66DB}" destId="{521FECC9-82EB-4E41-8B1F-F9FA0E6A8AFA}" srcOrd="1" destOrd="0" presId="urn:microsoft.com/office/officeart/2005/8/layout/hierarchy1"/>
    <dgm:cxn modelId="{3CE3DD72-0286-0D40-9A6F-6A0AE0C7F1D5}" type="presParOf" srcId="{0203A2B5-059E-3642-AC4D-DB5F6409213C}" destId="{2234991F-5A62-AD4B-84AF-284B7FB0310D}" srcOrd="1" destOrd="0" presId="urn:microsoft.com/office/officeart/2005/8/layout/hierarchy1"/>
    <dgm:cxn modelId="{FBF69740-CCFD-2740-914D-3905470B5FE9}" type="presParOf" srcId="{76023DAC-7818-6445-9E2E-3CD9C5EE1B38}" destId="{642949BA-4BAA-0B46-8225-BFABADF1D112}" srcOrd="2" destOrd="0" presId="urn:microsoft.com/office/officeart/2005/8/layout/hierarchy1"/>
    <dgm:cxn modelId="{2A720C72-012D-BD41-8B33-27AC8F3886C6}" type="presParOf" srcId="{76023DAC-7818-6445-9E2E-3CD9C5EE1B38}" destId="{E6DF61E2-55DE-494E-AAC4-E4BE5D9A92C0}" srcOrd="3" destOrd="0" presId="urn:microsoft.com/office/officeart/2005/8/layout/hierarchy1"/>
    <dgm:cxn modelId="{AE5E9239-15AA-E24A-A249-D6B36510E500}" type="presParOf" srcId="{E6DF61E2-55DE-494E-AAC4-E4BE5D9A92C0}" destId="{57494A2D-34B6-BC4F-82B0-6CC0A467699D}" srcOrd="0" destOrd="0" presId="urn:microsoft.com/office/officeart/2005/8/layout/hierarchy1"/>
    <dgm:cxn modelId="{43AE844A-4B1D-4049-9CF7-CB4BED1CE79E}" type="presParOf" srcId="{57494A2D-34B6-BC4F-82B0-6CC0A467699D}" destId="{D412D5CE-8CB6-E44B-B062-E04C0E92A764}" srcOrd="0" destOrd="0" presId="urn:microsoft.com/office/officeart/2005/8/layout/hierarchy1"/>
    <dgm:cxn modelId="{A447E46B-072E-754D-A26E-C30C170429AF}" type="presParOf" srcId="{57494A2D-34B6-BC4F-82B0-6CC0A467699D}" destId="{6638A20F-1344-424B-87AB-31908A83A31A}" srcOrd="1" destOrd="0" presId="urn:microsoft.com/office/officeart/2005/8/layout/hierarchy1"/>
    <dgm:cxn modelId="{1D8A1A85-13C7-1A42-9F8D-D0BF4E980ED0}" type="presParOf" srcId="{E6DF61E2-55DE-494E-AAC4-E4BE5D9A92C0}" destId="{683F8E1E-6740-5F40-98AB-E2C6B0BE72B1}" srcOrd="1" destOrd="0" presId="urn:microsoft.com/office/officeart/2005/8/layout/hierarchy1"/>
    <dgm:cxn modelId="{D72A8302-B1CF-4243-A4A8-EE95CA778FC6}" type="presParOf" srcId="{76023DAC-7818-6445-9E2E-3CD9C5EE1B38}" destId="{4E243348-17A1-B14A-94D2-60747F7ABE12}" srcOrd="4" destOrd="0" presId="urn:microsoft.com/office/officeart/2005/8/layout/hierarchy1"/>
    <dgm:cxn modelId="{8290E4BB-FE32-2647-9DBF-8EBD2CF4F41A}" type="presParOf" srcId="{76023DAC-7818-6445-9E2E-3CD9C5EE1B38}" destId="{2B530795-E6F5-1D42-A73A-290E00CB37E2}" srcOrd="5" destOrd="0" presId="urn:microsoft.com/office/officeart/2005/8/layout/hierarchy1"/>
    <dgm:cxn modelId="{CBB76BFD-5F41-6E44-91D7-9A548D67914D}" type="presParOf" srcId="{2B530795-E6F5-1D42-A73A-290E00CB37E2}" destId="{595848BE-4C60-7B4B-B38C-620A7556D58F}" srcOrd="0" destOrd="0" presId="urn:microsoft.com/office/officeart/2005/8/layout/hierarchy1"/>
    <dgm:cxn modelId="{D25A367A-3C2E-3948-8DDB-AC5E4668C940}" type="presParOf" srcId="{595848BE-4C60-7B4B-B38C-620A7556D58F}" destId="{3BE3C2E6-F2A1-5440-A768-6809011F662B}" srcOrd="0" destOrd="0" presId="urn:microsoft.com/office/officeart/2005/8/layout/hierarchy1"/>
    <dgm:cxn modelId="{4CB5B609-9F8C-9D46-A8E0-959A12BC128F}" type="presParOf" srcId="{595848BE-4C60-7B4B-B38C-620A7556D58F}" destId="{1CFE62E3-B05A-CD4C-8431-04AF27C830B5}" srcOrd="1" destOrd="0" presId="urn:microsoft.com/office/officeart/2005/8/layout/hierarchy1"/>
    <dgm:cxn modelId="{CB80CDD4-3904-6C4A-B41D-5D7FD6727B9C}" type="presParOf" srcId="{2B530795-E6F5-1D42-A73A-290E00CB37E2}" destId="{70859C9E-4732-554C-A23D-62414473D6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B6376C-93FF-4039-85BD-513188E8CDE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73A2E69-2C23-44A0-948A-3D577A144F99}">
      <dgm:prSet/>
      <dgm:spPr/>
      <dgm:t>
        <a:bodyPr/>
        <a:lstStyle/>
        <a:p>
          <a:pPr>
            <a:lnSpc>
              <a:spcPct val="100000"/>
            </a:lnSpc>
          </a:pPr>
          <a:r>
            <a:rPr lang="en-US" dirty="0"/>
            <a:t>Initial investment for the platform is minimal as we already have trained staff and model is currently functioning offline.</a:t>
          </a:r>
        </a:p>
      </dgm:t>
    </dgm:pt>
    <dgm:pt modelId="{CECDE312-B851-441C-8B44-68FEBA352294}" type="parTrans" cxnId="{529EF708-8C27-483B-AD13-F435C2D9A311}">
      <dgm:prSet/>
      <dgm:spPr/>
      <dgm:t>
        <a:bodyPr/>
        <a:lstStyle/>
        <a:p>
          <a:endParaRPr lang="en-US"/>
        </a:p>
      </dgm:t>
    </dgm:pt>
    <dgm:pt modelId="{C773C929-7224-4EB9-9158-CD7804E26E0E}" type="sibTrans" cxnId="{529EF708-8C27-483B-AD13-F435C2D9A311}">
      <dgm:prSet/>
      <dgm:spPr/>
      <dgm:t>
        <a:bodyPr/>
        <a:lstStyle/>
        <a:p>
          <a:pPr>
            <a:lnSpc>
              <a:spcPct val="100000"/>
            </a:lnSpc>
          </a:pPr>
          <a:endParaRPr lang="en-US"/>
        </a:p>
      </dgm:t>
    </dgm:pt>
    <dgm:pt modelId="{DEE70076-1CF7-4A94-AD2E-69FFE877270D}">
      <dgm:prSet/>
      <dgm:spPr/>
      <dgm:t>
        <a:bodyPr/>
        <a:lstStyle/>
        <a:p>
          <a:pPr>
            <a:lnSpc>
              <a:spcPct val="100000"/>
            </a:lnSpc>
          </a:pPr>
          <a:r>
            <a:rPr lang="en-US" dirty="0"/>
            <a:t>The main investment which we have currently is for the setup of the website (IT team) and the other investment is in media team  (includes camera &amp; editing support).</a:t>
          </a:r>
        </a:p>
      </dgm:t>
    </dgm:pt>
    <dgm:pt modelId="{B63E152B-E351-46E1-9F3B-0319F042AB9E}" type="parTrans" cxnId="{53EF5E08-59A5-4836-9419-8FE23EDABB6B}">
      <dgm:prSet/>
      <dgm:spPr/>
      <dgm:t>
        <a:bodyPr/>
        <a:lstStyle/>
        <a:p>
          <a:endParaRPr lang="en-US"/>
        </a:p>
      </dgm:t>
    </dgm:pt>
    <dgm:pt modelId="{B7618DFC-8B2B-4748-8290-CCA166B77982}" type="sibTrans" cxnId="{53EF5E08-59A5-4836-9419-8FE23EDABB6B}">
      <dgm:prSet/>
      <dgm:spPr/>
      <dgm:t>
        <a:bodyPr/>
        <a:lstStyle/>
        <a:p>
          <a:endParaRPr lang="en-US"/>
        </a:p>
      </dgm:t>
    </dgm:pt>
    <dgm:pt modelId="{CCBE32D1-890B-43FA-9873-E18A1AE2DB85}" type="pres">
      <dgm:prSet presAssocID="{66B6376C-93FF-4039-85BD-513188E8CDEC}" presName="root" presStyleCnt="0">
        <dgm:presLayoutVars>
          <dgm:dir/>
          <dgm:resizeHandles val="exact"/>
        </dgm:presLayoutVars>
      </dgm:prSet>
      <dgm:spPr/>
    </dgm:pt>
    <dgm:pt modelId="{EF0ACC9A-66F1-4794-B1C9-1D9F817BD7A3}" type="pres">
      <dgm:prSet presAssocID="{66B6376C-93FF-4039-85BD-513188E8CDEC}" presName="container" presStyleCnt="0">
        <dgm:presLayoutVars>
          <dgm:dir/>
          <dgm:resizeHandles val="exact"/>
        </dgm:presLayoutVars>
      </dgm:prSet>
      <dgm:spPr/>
    </dgm:pt>
    <dgm:pt modelId="{CEB60C74-1E60-4FAF-A772-A181033EB089}" type="pres">
      <dgm:prSet presAssocID="{D73A2E69-2C23-44A0-948A-3D577A144F99}" presName="compNode" presStyleCnt="0"/>
      <dgm:spPr/>
    </dgm:pt>
    <dgm:pt modelId="{A06A0F8A-F2D4-4253-9D85-94B4633C5FDE}" type="pres">
      <dgm:prSet presAssocID="{D73A2E69-2C23-44A0-948A-3D577A144F99}" presName="iconBgRect" presStyleLbl="bgShp" presStyleIdx="0" presStyleCnt="2"/>
      <dgm:spPr/>
    </dgm:pt>
    <dgm:pt modelId="{CF7C6D0E-9288-4972-A5E2-137EF64EA1C6}" type="pres">
      <dgm:prSet presAssocID="{D73A2E69-2C23-44A0-948A-3D577A144F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BBE891B-3645-4AAC-9407-BD66EEE94D57}" type="pres">
      <dgm:prSet presAssocID="{D73A2E69-2C23-44A0-948A-3D577A144F99}" presName="spaceRect" presStyleCnt="0"/>
      <dgm:spPr/>
    </dgm:pt>
    <dgm:pt modelId="{8DE8F955-5E8A-44A2-A238-E8BB406A8148}" type="pres">
      <dgm:prSet presAssocID="{D73A2E69-2C23-44A0-948A-3D577A144F99}" presName="textRect" presStyleLbl="revTx" presStyleIdx="0" presStyleCnt="2">
        <dgm:presLayoutVars>
          <dgm:chMax val="1"/>
          <dgm:chPref val="1"/>
        </dgm:presLayoutVars>
      </dgm:prSet>
      <dgm:spPr/>
    </dgm:pt>
    <dgm:pt modelId="{E90B9626-E09A-454C-AC72-621162A994FA}" type="pres">
      <dgm:prSet presAssocID="{C773C929-7224-4EB9-9158-CD7804E26E0E}" presName="sibTrans" presStyleLbl="sibTrans2D1" presStyleIdx="0" presStyleCnt="0"/>
      <dgm:spPr/>
    </dgm:pt>
    <dgm:pt modelId="{2904CBF5-A13B-48EC-BCAE-741911A0EAD1}" type="pres">
      <dgm:prSet presAssocID="{DEE70076-1CF7-4A94-AD2E-69FFE877270D}" presName="compNode" presStyleCnt="0"/>
      <dgm:spPr/>
    </dgm:pt>
    <dgm:pt modelId="{2334183B-017E-4FDE-89B2-EFE3B0BD3590}" type="pres">
      <dgm:prSet presAssocID="{DEE70076-1CF7-4A94-AD2E-69FFE877270D}" presName="iconBgRect" presStyleLbl="bgShp" presStyleIdx="1" presStyleCnt="2"/>
      <dgm:spPr/>
    </dgm:pt>
    <dgm:pt modelId="{0FA23613-DF7C-4063-84A2-050B149BA68D}" type="pres">
      <dgm:prSet presAssocID="{DEE70076-1CF7-4A94-AD2E-69FFE87727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4B0851F0-2DDA-441B-8F97-F4E1585C13F2}" type="pres">
      <dgm:prSet presAssocID="{DEE70076-1CF7-4A94-AD2E-69FFE877270D}" presName="spaceRect" presStyleCnt="0"/>
      <dgm:spPr/>
    </dgm:pt>
    <dgm:pt modelId="{C49CB84B-330B-44F6-AF43-D1BA892B3043}" type="pres">
      <dgm:prSet presAssocID="{DEE70076-1CF7-4A94-AD2E-69FFE877270D}" presName="textRect" presStyleLbl="revTx" presStyleIdx="1" presStyleCnt="2">
        <dgm:presLayoutVars>
          <dgm:chMax val="1"/>
          <dgm:chPref val="1"/>
        </dgm:presLayoutVars>
      </dgm:prSet>
      <dgm:spPr/>
    </dgm:pt>
  </dgm:ptLst>
  <dgm:cxnLst>
    <dgm:cxn modelId="{53EF5E08-59A5-4836-9419-8FE23EDABB6B}" srcId="{66B6376C-93FF-4039-85BD-513188E8CDEC}" destId="{DEE70076-1CF7-4A94-AD2E-69FFE877270D}" srcOrd="1" destOrd="0" parTransId="{B63E152B-E351-46E1-9F3B-0319F042AB9E}" sibTransId="{B7618DFC-8B2B-4748-8290-CCA166B77982}"/>
    <dgm:cxn modelId="{529EF708-8C27-483B-AD13-F435C2D9A311}" srcId="{66B6376C-93FF-4039-85BD-513188E8CDEC}" destId="{D73A2E69-2C23-44A0-948A-3D577A144F99}" srcOrd="0" destOrd="0" parTransId="{CECDE312-B851-441C-8B44-68FEBA352294}" sibTransId="{C773C929-7224-4EB9-9158-CD7804E26E0E}"/>
    <dgm:cxn modelId="{CD958BC3-EA37-4955-8D12-5F47E625C50F}" type="presOf" srcId="{66B6376C-93FF-4039-85BD-513188E8CDEC}" destId="{CCBE32D1-890B-43FA-9873-E18A1AE2DB85}" srcOrd="0" destOrd="0" presId="urn:microsoft.com/office/officeart/2018/2/layout/IconCircleList"/>
    <dgm:cxn modelId="{682BF7C3-691C-423C-8F66-F657CFD02CD2}" type="presOf" srcId="{C773C929-7224-4EB9-9158-CD7804E26E0E}" destId="{E90B9626-E09A-454C-AC72-621162A994FA}" srcOrd="0" destOrd="0" presId="urn:microsoft.com/office/officeart/2018/2/layout/IconCircleList"/>
    <dgm:cxn modelId="{C4400DCD-157A-4589-87BB-5AAE0735A3D3}" type="presOf" srcId="{DEE70076-1CF7-4A94-AD2E-69FFE877270D}" destId="{C49CB84B-330B-44F6-AF43-D1BA892B3043}" srcOrd="0" destOrd="0" presId="urn:microsoft.com/office/officeart/2018/2/layout/IconCircleList"/>
    <dgm:cxn modelId="{BDB48DD7-C47B-4DD1-8008-6A0643828ABB}" type="presOf" srcId="{D73A2E69-2C23-44A0-948A-3D577A144F99}" destId="{8DE8F955-5E8A-44A2-A238-E8BB406A8148}" srcOrd="0" destOrd="0" presId="urn:microsoft.com/office/officeart/2018/2/layout/IconCircleList"/>
    <dgm:cxn modelId="{8E77C0CA-1CB4-43C0-B276-F63A92FB0A58}" type="presParOf" srcId="{CCBE32D1-890B-43FA-9873-E18A1AE2DB85}" destId="{EF0ACC9A-66F1-4794-B1C9-1D9F817BD7A3}" srcOrd="0" destOrd="0" presId="urn:microsoft.com/office/officeart/2018/2/layout/IconCircleList"/>
    <dgm:cxn modelId="{E76B44A7-3E26-4145-8DB9-D6E805D9AAE2}" type="presParOf" srcId="{EF0ACC9A-66F1-4794-B1C9-1D9F817BD7A3}" destId="{CEB60C74-1E60-4FAF-A772-A181033EB089}" srcOrd="0" destOrd="0" presId="urn:microsoft.com/office/officeart/2018/2/layout/IconCircleList"/>
    <dgm:cxn modelId="{F0104DD7-0F1D-4779-B070-21AA99F51E4E}" type="presParOf" srcId="{CEB60C74-1E60-4FAF-A772-A181033EB089}" destId="{A06A0F8A-F2D4-4253-9D85-94B4633C5FDE}" srcOrd="0" destOrd="0" presId="urn:microsoft.com/office/officeart/2018/2/layout/IconCircleList"/>
    <dgm:cxn modelId="{EBD48963-C217-44E8-80E9-816E60D12FE3}" type="presParOf" srcId="{CEB60C74-1E60-4FAF-A772-A181033EB089}" destId="{CF7C6D0E-9288-4972-A5E2-137EF64EA1C6}" srcOrd="1" destOrd="0" presId="urn:microsoft.com/office/officeart/2018/2/layout/IconCircleList"/>
    <dgm:cxn modelId="{8BA0BF8F-AF0D-444F-A3D1-9B5D58C0A270}" type="presParOf" srcId="{CEB60C74-1E60-4FAF-A772-A181033EB089}" destId="{4BBE891B-3645-4AAC-9407-BD66EEE94D57}" srcOrd="2" destOrd="0" presId="urn:microsoft.com/office/officeart/2018/2/layout/IconCircleList"/>
    <dgm:cxn modelId="{9B43A2E6-1BDD-4A67-A2B7-8D6064A8D3CA}" type="presParOf" srcId="{CEB60C74-1E60-4FAF-A772-A181033EB089}" destId="{8DE8F955-5E8A-44A2-A238-E8BB406A8148}" srcOrd="3" destOrd="0" presId="urn:microsoft.com/office/officeart/2018/2/layout/IconCircleList"/>
    <dgm:cxn modelId="{88878CE9-5021-4B12-8CFD-1B40FCA1F086}" type="presParOf" srcId="{EF0ACC9A-66F1-4794-B1C9-1D9F817BD7A3}" destId="{E90B9626-E09A-454C-AC72-621162A994FA}" srcOrd="1" destOrd="0" presId="urn:microsoft.com/office/officeart/2018/2/layout/IconCircleList"/>
    <dgm:cxn modelId="{F5003D1C-94A2-40A4-936B-93DF555889D8}" type="presParOf" srcId="{EF0ACC9A-66F1-4794-B1C9-1D9F817BD7A3}" destId="{2904CBF5-A13B-48EC-BCAE-741911A0EAD1}" srcOrd="2" destOrd="0" presId="urn:microsoft.com/office/officeart/2018/2/layout/IconCircleList"/>
    <dgm:cxn modelId="{EA83EF7D-D75A-4DEA-869F-0832B3A62546}" type="presParOf" srcId="{2904CBF5-A13B-48EC-BCAE-741911A0EAD1}" destId="{2334183B-017E-4FDE-89B2-EFE3B0BD3590}" srcOrd="0" destOrd="0" presId="urn:microsoft.com/office/officeart/2018/2/layout/IconCircleList"/>
    <dgm:cxn modelId="{B74345E9-3D51-4E29-A5DB-2D6AF9112276}" type="presParOf" srcId="{2904CBF5-A13B-48EC-BCAE-741911A0EAD1}" destId="{0FA23613-DF7C-4063-84A2-050B149BA68D}" srcOrd="1" destOrd="0" presId="urn:microsoft.com/office/officeart/2018/2/layout/IconCircleList"/>
    <dgm:cxn modelId="{8DD9FD36-8381-44AE-937C-89277FB1784D}" type="presParOf" srcId="{2904CBF5-A13B-48EC-BCAE-741911A0EAD1}" destId="{4B0851F0-2DDA-441B-8F97-F4E1585C13F2}" srcOrd="2" destOrd="0" presId="urn:microsoft.com/office/officeart/2018/2/layout/IconCircleList"/>
    <dgm:cxn modelId="{6F9A921E-3B4D-4CCE-830C-25522E8B056C}" type="presParOf" srcId="{2904CBF5-A13B-48EC-BCAE-741911A0EAD1}" destId="{C49CB84B-330B-44F6-AF43-D1BA892B30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17746-904A-F341-95EE-B5FE08536358}">
      <dsp:nvSpPr>
        <dsp:cNvPr id="0" name=""/>
        <dsp:cNvSpPr/>
      </dsp:nvSpPr>
      <dsp:spPr>
        <a:xfrm>
          <a:off x="0" y="80644"/>
          <a:ext cx="6666833" cy="17046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1" kern="1200"/>
            <a:t>Technical Barriers:</a:t>
          </a:r>
          <a:r>
            <a:rPr lang="en-IN" sz="3100" kern="1200"/>
            <a:t> Some students may struggle with the technology required for online lessons.</a:t>
          </a:r>
          <a:endParaRPr lang="en-US" sz="3100" kern="1200"/>
        </a:p>
      </dsp:txBody>
      <dsp:txXfrm>
        <a:off x="83216" y="163860"/>
        <a:ext cx="6500401" cy="1538258"/>
      </dsp:txXfrm>
    </dsp:sp>
    <dsp:sp modelId="{2C5E5164-AE30-E14D-A843-CD935CE28B98}">
      <dsp:nvSpPr>
        <dsp:cNvPr id="0" name=""/>
        <dsp:cNvSpPr/>
      </dsp:nvSpPr>
      <dsp:spPr>
        <a:xfrm>
          <a:off x="0" y="1874614"/>
          <a:ext cx="6666833" cy="170469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1" kern="1200"/>
            <a:t>Engagement</a:t>
          </a:r>
          <a:r>
            <a:rPr lang="en-IN" sz="3100" kern="1200"/>
            <a:t>: Keeping students engaged during virtual lessons can be challenging.</a:t>
          </a:r>
          <a:endParaRPr lang="en-US" sz="3100" kern="1200"/>
        </a:p>
      </dsp:txBody>
      <dsp:txXfrm>
        <a:off x="83216" y="1957830"/>
        <a:ext cx="6500401" cy="1538258"/>
      </dsp:txXfrm>
    </dsp:sp>
    <dsp:sp modelId="{DCA5B94E-0683-F54B-B60C-7869AB0658DC}">
      <dsp:nvSpPr>
        <dsp:cNvPr id="0" name=""/>
        <dsp:cNvSpPr/>
      </dsp:nvSpPr>
      <dsp:spPr>
        <a:xfrm>
          <a:off x="0" y="3668585"/>
          <a:ext cx="6666833" cy="17046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1" kern="1200"/>
            <a:t>Equipment and Resources</a:t>
          </a:r>
          <a:r>
            <a:rPr lang="en-IN" sz="3100" kern="1200"/>
            <a:t>: Not all students may have access to quality instruments or learning materials.</a:t>
          </a:r>
          <a:endParaRPr lang="en-US" sz="3100" kern="1200"/>
        </a:p>
      </dsp:txBody>
      <dsp:txXfrm>
        <a:off x="83216" y="3751801"/>
        <a:ext cx="6500401" cy="1538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0B650-D8E3-F941-9531-ED36F12994E2}">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14694-9467-9347-A1ED-55D708494F8C}">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Customized Learning: </a:t>
          </a:r>
          <a:r>
            <a:rPr lang="en-IN" sz="1600" kern="1200"/>
            <a:t>We personalize lessons to match how each student learns best, focusing on their goals and the music they love.</a:t>
          </a:r>
          <a:endParaRPr lang="en-US" sz="1600" kern="1200"/>
        </a:p>
      </dsp:txBody>
      <dsp:txXfrm>
        <a:off x="398656" y="1088253"/>
        <a:ext cx="2959127" cy="1837317"/>
      </dsp:txXfrm>
    </dsp:sp>
    <dsp:sp modelId="{4445E68F-47A1-ED4D-9B5A-E362B104FCC5}">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8356E-2ED5-BB43-BFBA-DC27CC289115}">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Skilled Instructors:  </a:t>
          </a:r>
          <a:r>
            <a:rPr lang="en-IN" sz="1600" kern="1200"/>
            <a:t>Our instructors are highly qualified and experienced, ensuring top-notch music education for every student.</a:t>
          </a:r>
          <a:endParaRPr lang="en-US" sz="1600" kern="1200"/>
        </a:p>
      </dsp:txBody>
      <dsp:txXfrm>
        <a:off x="4155097" y="1088253"/>
        <a:ext cx="2959127" cy="1837317"/>
      </dsp:txXfrm>
    </dsp:sp>
    <dsp:sp modelId="{D7D80CAF-ADFE-E542-B2EF-98DF37FC9048}">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F3C79-A305-2341-AEE3-6C4F3B133D98}">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Complete Learning Package: </a:t>
          </a:r>
          <a:r>
            <a:rPr lang="en-IN" sz="1600" kern="1200"/>
            <a:t>Theory, Practice, Performance where we cover everything from understanding music theory to practical skills and exciting performances, giving students a well-rounded music education.</a:t>
          </a:r>
          <a:endParaRPr lang="en-US" sz="1600" kern="1200"/>
        </a:p>
      </dsp:txBody>
      <dsp:txXfrm>
        <a:off x="7911539" y="1088253"/>
        <a:ext cx="2959127" cy="1837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43348-17A1-B14A-94D2-60747F7ABE12}">
      <dsp:nvSpPr>
        <dsp:cNvPr id="0" name=""/>
        <dsp:cNvSpPr/>
      </dsp:nvSpPr>
      <dsp:spPr>
        <a:xfrm>
          <a:off x="8314299" y="3829356"/>
          <a:ext cx="1535370" cy="356805"/>
        </a:xfrm>
        <a:custGeom>
          <a:avLst/>
          <a:gdLst/>
          <a:ahLst/>
          <a:cxnLst/>
          <a:rect l="0" t="0" r="0" b="0"/>
          <a:pathLst>
            <a:path>
              <a:moveTo>
                <a:pt x="0" y="0"/>
              </a:moveTo>
              <a:lnTo>
                <a:pt x="0" y="240430"/>
              </a:lnTo>
              <a:lnTo>
                <a:pt x="1535370" y="240430"/>
              </a:lnTo>
              <a:lnTo>
                <a:pt x="1535370" y="3568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949BA-4BAA-0B46-8225-BFABADF1D112}">
      <dsp:nvSpPr>
        <dsp:cNvPr id="0" name=""/>
        <dsp:cNvSpPr/>
      </dsp:nvSpPr>
      <dsp:spPr>
        <a:xfrm>
          <a:off x="8268579" y="3829356"/>
          <a:ext cx="91440" cy="365348"/>
        </a:xfrm>
        <a:custGeom>
          <a:avLst/>
          <a:gdLst/>
          <a:ahLst/>
          <a:cxnLst/>
          <a:rect l="0" t="0" r="0" b="0"/>
          <a:pathLst>
            <a:path>
              <a:moveTo>
                <a:pt x="45720" y="0"/>
              </a:moveTo>
              <a:lnTo>
                <a:pt x="4572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2AAEB-E358-824B-B44D-E5AA3B48DB16}">
      <dsp:nvSpPr>
        <dsp:cNvPr id="0" name=""/>
        <dsp:cNvSpPr/>
      </dsp:nvSpPr>
      <dsp:spPr>
        <a:xfrm>
          <a:off x="6778928" y="3829356"/>
          <a:ext cx="1535370" cy="365348"/>
        </a:xfrm>
        <a:custGeom>
          <a:avLst/>
          <a:gdLst/>
          <a:ahLst/>
          <a:cxnLst/>
          <a:rect l="0" t="0" r="0" b="0"/>
          <a:pathLst>
            <a:path>
              <a:moveTo>
                <a:pt x="1535370" y="0"/>
              </a:moveTo>
              <a:lnTo>
                <a:pt x="1535370" y="248974"/>
              </a:lnTo>
              <a:lnTo>
                <a:pt x="0" y="248974"/>
              </a:lnTo>
              <a:lnTo>
                <a:pt x="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4C4F13-E8BC-E440-9466-65E4704CD19A}">
      <dsp:nvSpPr>
        <dsp:cNvPr id="0" name=""/>
        <dsp:cNvSpPr/>
      </dsp:nvSpPr>
      <dsp:spPr>
        <a:xfrm>
          <a:off x="8268579" y="2666313"/>
          <a:ext cx="91440" cy="365348"/>
        </a:xfrm>
        <a:custGeom>
          <a:avLst/>
          <a:gdLst/>
          <a:ahLst/>
          <a:cxnLst/>
          <a:rect l="0" t="0" r="0" b="0"/>
          <a:pathLst>
            <a:path>
              <a:moveTo>
                <a:pt x="45720" y="0"/>
              </a:moveTo>
              <a:lnTo>
                <a:pt x="4572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CCA5-15F9-354E-8E0C-7BB2C475D5F1}">
      <dsp:nvSpPr>
        <dsp:cNvPr id="0" name=""/>
        <dsp:cNvSpPr/>
      </dsp:nvSpPr>
      <dsp:spPr>
        <a:xfrm>
          <a:off x="5268028" y="1805616"/>
          <a:ext cx="3046270" cy="91440"/>
        </a:xfrm>
        <a:custGeom>
          <a:avLst/>
          <a:gdLst/>
          <a:ahLst/>
          <a:cxnLst/>
          <a:rect l="0" t="0" r="0" b="0"/>
          <a:pathLst>
            <a:path>
              <a:moveTo>
                <a:pt x="0" y="45720"/>
              </a:moveTo>
              <a:lnTo>
                <a:pt x="3046270" y="45720"/>
              </a:lnTo>
              <a:lnTo>
                <a:pt x="3046270" y="630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13AE59-DEB7-A446-AA03-CA47F2D47C30}">
      <dsp:nvSpPr>
        <dsp:cNvPr id="0" name=""/>
        <dsp:cNvSpPr/>
      </dsp:nvSpPr>
      <dsp:spPr>
        <a:xfrm>
          <a:off x="3708187" y="3829356"/>
          <a:ext cx="1535370" cy="365348"/>
        </a:xfrm>
        <a:custGeom>
          <a:avLst/>
          <a:gdLst/>
          <a:ahLst/>
          <a:cxnLst/>
          <a:rect l="0" t="0" r="0" b="0"/>
          <a:pathLst>
            <a:path>
              <a:moveTo>
                <a:pt x="0" y="0"/>
              </a:moveTo>
              <a:lnTo>
                <a:pt x="0" y="248974"/>
              </a:lnTo>
              <a:lnTo>
                <a:pt x="1535370" y="248974"/>
              </a:lnTo>
              <a:lnTo>
                <a:pt x="153537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DAD313-F526-A346-ABA1-235FBB7070B8}">
      <dsp:nvSpPr>
        <dsp:cNvPr id="0" name=""/>
        <dsp:cNvSpPr/>
      </dsp:nvSpPr>
      <dsp:spPr>
        <a:xfrm>
          <a:off x="3662467" y="3829356"/>
          <a:ext cx="91440" cy="365348"/>
        </a:xfrm>
        <a:custGeom>
          <a:avLst/>
          <a:gdLst/>
          <a:ahLst/>
          <a:cxnLst/>
          <a:rect l="0" t="0" r="0" b="0"/>
          <a:pathLst>
            <a:path>
              <a:moveTo>
                <a:pt x="45720" y="0"/>
              </a:moveTo>
              <a:lnTo>
                <a:pt x="4572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5F6223-7265-2B4D-A0E3-A0BAD1C47EE9}">
      <dsp:nvSpPr>
        <dsp:cNvPr id="0" name=""/>
        <dsp:cNvSpPr/>
      </dsp:nvSpPr>
      <dsp:spPr>
        <a:xfrm>
          <a:off x="2172816" y="3829356"/>
          <a:ext cx="1535370" cy="365348"/>
        </a:xfrm>
        <a:custGeom>
          <a:avLst/>
          <a:gdLst/>
          <a:ahLst/>
          <a:cxnLst/>
          <a:rect l="0" t="0" r="0" b="0"/>
          <a:pathLst>
            <a:path>
              <a:moveTo>
                <a:pt x="1535370" y="0"/>
              </a:moveTo>
              <a:lnTo>
                <a:pt x="1535370" y="248974"/>
              </a:lnTo>
              <a:lnTo>
                <a:pt x="0" y="248974"/>
              </a:lnTo>
              <a:lnTo>
                <a:pt x="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29F6A3-3E8D-EB40-B80C-BDE4721F756A}">
      <dsp:nvSpPr>
        <dsp:cNvPr id="0" name=""/>
        <dsp:cNvSpPr/>
      </dsp:nvSpPr>
      <dsp:spPr>
        <a:xfrm>
          <a:off x="2172816" y="2666313"/>
          <a:ext cx="1535370" cy="365348"/>
        </a:xfrm>
        <a:custGeom>
          <a:avLst/>
          <a:gdLst/>
          <a:ahLst/>
          <a:cxnLst/>
          <a:rect l="0" t="0" r="0" b="0"/>
          <a:pathLst>
            <a:path>
              <a:moveTo>
                <a:pt x="0" y="0"/>
              </a:moveTo>
              <a:lnTo>
                <a:pt x="0" y="248974"/>
              </a:lnTo>
              <a:lnTo>
                <a:pt x="1535370" y="248974"/>
              </a:lnTo>
              <a:lnTo>
                <a:pt x="153537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2E0C1F-6686-2A4A-9FB2-26157F12E0C2}">
      <dsp:nvSpPr>
        <dsp:cNvPr id="0" name=""/>
        <dsp:cNvSpPr/>
      </dsp:nvSpPr>
      <dsp:spPr>
        <a:xfrm>
          <a:off x="2127096" y="2666313"/>
          <a:ext cx="91440" cy="365348"/>
        </a:xfrm>
        <a:custGeom>
          <a:avLst/>
          <a:gdLst/>
          <a:ahLst/>
          <a:cxnLst/>
          <a:rect l="0" t="0" r="0" b="0"/>
          <a:pathLst>
            <a:path>
              <a:moveTo>
                <a:pt x="45720" y="0"/>
              </a:moveTo>
              <a:lnTo>
                <a:pt x="4572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761DB1-FF26-0F48-8809-1D869824A6EC}">
      <dsp:nvSpPr>
        <dsp:cNvPr id="0" name=""/>
        <dsp:cNvSpPr/>
      </dsp:nvSpPr>
      <dsp:spPr>
        <a:xfrm>
          <a:off x="637446" y="2666313"/>
          <a:ext cx="1535370" cy="365348"/>
        </a:xfrm>
        <a:custGeom>
          <a:avLst/>
          <a:gdLst/>
          <a:ahLst/>
          <a:cxnLst/>
          <a:rect l="0" t="0" r="0" b="0"/>
          <a:pathLst>
            <a:path>
              <a:moveTo>
                <a:pt x="1535370" y="0"/>
              </a:moveTo>
              <a:lnTo>
                <a:pt x="1535370" y="248974"/>
              </a:lnTo>
              <a:lnTo>
                <a:pt x="0" y="248974"/>
              </a:lnTo>
              <a:lnTo>
                <a:pt x="0" y="36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0B5F78-CCB2-7542-B701-BBA2BCFEA563}">
      <dsp:nvSpPr>
        <dsp:cNvPr id="0" name=""/>
        <dsp:cNvSpPr/>
      </dsp:nvSpPr>
      <dsp:spPr>
        <a:xfrm>
          <a:off x="2172816" y="1805616"/>
          <a:ext cx="3095212" cy="91440"/>
        </a:xfrm>
        <a:custGeom>
          <a:avLst/>
          <a:gdLst/>
          <a:ahLst/>
          <a:cxnLst/>
          <a:rect l="0" t="0" r="0" b="0"/>
          <a:pathLst>
            <a:path>
              <a:moveTo>
                <a:pt x="3095212" y="45720"/>
              </a:moveTo>
              <a:lnTo>
                <a:pt x="0" y="45720"/>
              </a:lnTo>
              <a:lnTo>
                <a:pt x="0" y="630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515569-CF6F-2947-9D0A-70076E36D772}">
      <dsp:nvSpPr>
        <dsp:cNvPr id="0" name=""/>
        <dsp:cNvSpPr/>
      </dsp:nvSpPr>
      <dsp:spPr>
        <a:xfrm>
          <a:off x="4173918" y="1053641"/>
          <a:ext cx="2188221"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B6098C-EA88-254A-9E43-459BB174BF85}">
      <dsp:nvSpPr>
        <dsp:cNvPr id="0" name=""/>
        <dsp:cNvSpPr/>
      </dsp:nvSpPr>
      <dsp:spPr>
        <a:xfrm>
          <a:off x="4313497" y="1186241"/>
          <a:ext cx="2188221"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Gaana</a:t>
          </a:r>
          <a:r>
            <a:rPr lang="en-GB" sz="1500" kern="1200" dirty="0"/>
            <a:t> </a:t>
          </a:r>
          <a:r>
            <a:rPr lang="en-GB" sz="1500" kern="1200" dirty="0" err="1"/>
            <a:t>Sourabha</a:t>
          </a:r>
          <a:endParaRPr lang="en-GB" sz="1500" kern="1200" dirty="0"/>
        </a:p>
      </dsp:txBody>
      <dsp:txXfrm>
        <a:off x="4336861" y="1209605"/>
        <a:ext cx="2141493" cy="750966"/>
      </dsp:txXfrm>
    </dsp:sp>
    <dsp:sp modelId="{268728C9-2812-8A47-9BC4-8C04C8D97A67}">
      <dsp:nvSpPr>
        <dsp:cNvPr id="0" name=""/>
        <dsp:cNvSpPr/>
      </dsp:nvSpPr>
      <dsp:spPr>
        <a:xfrm>
          <a:off x="1544710" y="1868618"/>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951FE4-B698-8845-9579-50F912317AA9}">
      <dsp:nvSpPr>
        <dsp:cNvPr id="0" name=""/>
        <dsp:cNvSpPr/>
      </dsp:nvSpPr>
      <dsp:spPr>
        <a:xfrm>
          <a:off x="1684289" y="2001219"/>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Vocal</a:t>
          </a:r>
        </a:p>
      </dsp:txBody>
      <dsp:txXfrm>
        <a:off x="1707653" y="2024583"/>
        <a:ext cx="1209484" cy="750966"/>
      </dsp:txXfrm>
    </dsp:sp>
    <dsp:sp modelId="{4AAA4CC0-346F-8943-A62F-71B25CEB75B0}">
      <dsp:nvSpPr>
        <dsp:cNvPr id="0" name=""/>
        <dsp:cNvSpPr/>
      </dsp:nvSpPr>
      <dsp:spPr>
        <a:xfrm>
          <a:off x="9339" y="3031662"/>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1CD67-EDB8-3D46-A2B7-EFB9F440D2ED}">
      <dsp:nvSpPr>
        <dsp:cNvPr id="0" name=""/>
        <dsp:cNvSpPr/>
      </dsp:nvSpPr>
      <dsp:spPr>
        <a:xfrm>
          <a:off x="148919" y="3164262"/>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Devaranama</a:t>
          </a:r>
          <a:endParaRPr lang="en-GB" sz="1500" kern="1200" dirty="0"/>
        </a:p>
        <a:p>
          <a:pPr marL="0" lvl="0" indent="0" algn="ctr" defTabSz="666750">
            <a:lnSpc>
              <a:spcPct val="90000"/>
            </a:lnSpc>
            <a:spcBef>
              <a:spcPct val="0"/>
            </a:spcBef>
            <a:spcAft>
              <a:spcPct val="35000"/>
            </a:spcAft>
            <a:buNone/>
          </a:pPr>
          <a:r>
            <a:rPr lang="en-GB" sz="1500" kern="1200" dirty="0"/>
            <a:t>€15/month</a:t>
          </a:r>
        </a:p>
      </dsp:txBody>
      <dsp:txXfrm>
        <a:off x="172283" y="3187626"/>
        <a:ext cx="1209484" cy="750966"/>
      </dsp:txXfrm>
    </dsp:sp>
    <dsp:sp modelId="{5CF2EB1B-57CF-6948-B13C-27334E1E2A3D}">
      <dsp:nvSpPr>
        <dsp:cNvPr id="0" name=""/>
        <dsp:cNvSpPr/>
      </dsp:nvSpPr>
      <dsp:spPr>
        <a:xfrm>
          <a:off x="1544710" y="3031662"/>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3DAC0-2E18-174B-9618-A0A7F131D96E}">
      <dsp:nvSpPr>
        <dsp:cNvPr id="0" name=""/>
        <dsp:cNvSpPr/>
      </dsp:nvSpPr>
      <dsp:spPr>
        <a:xfrm>
          <a:off x="1684289" y="3164262"/>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Bhakti Geetha</a:t>
          </a:r>
          <a:br>
            <a:rPr lang="en-GB" sz="1500" kern="1200" dirty="0"/>
          </a:br>
          <a:r>
            <a:rPr lang="en-GB" sz="1500" kern="1200" dirty="0"/>
            <a:t>€15/month</a:t>
          </a:r>
        </a:p>
      </dsp:txBody>
      <dsp:txXfrm>
        <a:off x="1707653" y="3187626"/>
        <a:ext cx="1209484" cy="750966"/>
      </dsp:txXfrm>
    </dsp:sp>
    <dsp:sp modelId="{48623F9A-A888-EB43-A18F-C8FDE9F21399}">
      <dsp:nvSpPr>
        <dsp:cNvPr id="0" name=""/>
        <dsp:cNvSpPr/>
      </dsp:nvSpPr>
      <dsp:spPr>
        <a:xfrm>
          <a:off x="3080081" y="3031662"/>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9E6BE-E3C6-004D-AE3A-00EED0DF37D8}">
      <dsp:nvSpPr>
        <dsp:cNvPr id="0" name=""/>
        <dsp:cNvSpPr/>
      </dsp:nvSpPr>
      <dsp:spPr>
        <a:xfrm>
          <a:off x="3219660" y="3164262"/>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Carnatic Vocal</a:t>
          </a:r>
        </a:p>
      </dsp:txBody>
      <dsp:txXfrm>
        <a:off x="3243024" y="3187626"/>
        <a:ext cx="1209484" cy="750966"/>
      </dsp:txXfrm>
    </dsp:sp>
    <dsp:sp modelId="{7131036E-D062-A740-8D21-C1E6F09B02BE}">
      <dsp:nvSpPr>
        <dsp:cNvPr id="0" name=""/>
        <dsp:cNvSpPr/>
      </dsp:nvSpPr>
      <dsp:spPr>
        <a:xfrm>
          <a:off x="1544710" y="4194705"/>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BFC21-7BD3-334A-81CA-0DF3003BC2BB}">
      <dsp:nvSpPr>
        <dsp:cNvPr id="0" name=""/>
        <dsp:cNvSpPr/>
      </dsp:nvSpPr>
      <dsp:spPr>
        <a:xfrm>
          <a:off x="1684289" y="4327305"/>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Junior</a:t>
          </a:r>
          <a:br>
            <a:rPr lang="en-GB" sz="1500" kern="1200" dirty="0"/>
          </a:br>
          <a:r>
            <a:rPr lang="en-GB" sz="1500" kern="1200" dirty="0"/>
            <a:t>€17/month</a:t>
          </a:r>
        </a:p>
      </dsp:txBody>
      <dsp:txXfrm>
        <a:off x="1707653" y="4350669"/>
        <a:ext cx="1209484" cy="750966"/>
      </dsp:txXfrm>
    </dsp:sp>
    <dsp:sp modelId="{205EAF86-23E3-8043-A19B-2A6A83455B22}">
      <dsp:nvSpPr>
        <dsp:cNvPr id="0" name=""/>
        <dsp:cNvSpPr/>
      </dsp:nvSpPr>
      <dsp:spPr>
        <a:xfrm>
          <a:off x="3080081" y="4194705"/>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4100D-57F9-C04B-987F-68F31F74F7A5}">
      <dsp:nvSpPr>
        <dsp:cNvPr id="0" name=""/>
        <dsp:cNvSpPr/>
      </dsp:nvSpPr>
      <dsp:spPr>
        <a:xfrm>
          <a:off x="3219660" y="4327305"/>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Senior</a:t>
          </a:r>
        </a:p>
        <a:p>
          <a:pPr marL="0" lvl="0" indent="0" algn="ctr" defTabSz="666750">
            <a:lnSpc>
              <a:spcPct val="90000"/>
            </a:lnSpc>
            <a:spcBef>
              <a:spcPct val="0"/>
            </a:spcBef>
            <a:spcAft>
              <a:spcPct val="35000"/>
            </a:spcAft>
            <a:buNone/>
          </a:pPr>
          <a:r>
            <a:rPr lang="en-GB" sz="1500" kern="1200" dirty="0"/>
            <a:t>€22/month</a:t>
          </a:r>
        </a:p>
      </dsp:txBody>
      <dsp:txXfrm>
        <a:off x="3243024" y="4350669"/>
        <a:ext cx="1209484" cy="750966"/>
      </dsp:txXfrm>
    </dsp:sp>
    <dsp:sp modelId="{AFBFD128-FA7E-D445-9235-E98330DC0BA5}">
      <dsp:nvSpPr>
        <dsp:cNvPr id="0" name=""/>
        <dsp:cNvSpPr/>
      </dsp:nvSpPr>
      <dsp:spPr>
        <a:xfrm>
          <a:off x="4615451" y="4194705"/>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9E25EE-D4C4-7542-91CD-C7FF42229B36}">
      <dsp:nvSpPr>
        <dsp:cNvPr id="0" name=""/>
        <dsp:cNvSpPr/>
      </dsp:nvSpPr>
      <dsp:spPr>
        <a:xfrm>
          <a:off x="4755030" y="4327305"/>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Vidvath</a:t>
          </a:r>
          <a:br>
            <a:rPr lang="en-GB" sz="1500" kern="1200" dirty="0"/>
          </a:br>
          <a:r>
            <a:rPr lang="en-GB" sz="1500" kern="1200" dirty="0"/>
            <a:t>€30/month</a:t>
          </a:r>
        </a:p>
      </dsp:txBody>
      <dsp:txXfrm>
        <a:off x="4778394" y="4350669"/>
        <a:ext cx="1209484" cy="750966"/>
      </dsp:txXfrm>
    </dsp:sp>
    <dsp:sp modelId="{785B6973-4506-A747-83A0-CD1782995B87}">
      <dsp:nvSpPr>
        <dsp:cNvPr id="0" name=""/>
        <dsp:cNvSpPr/>
      </dsp:nvSpPr>
      <dsp:spPr>
        <a:xfrm>
          <a:off x="7686193" y="1868618"/>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5FA31-F056-5842-BE0D-342B8BE94FD9}">
      <dsp:nvSpPr>
        <dsp:cNvPr id="0" name=""/>
        <dsp:cNvSpPr/>
      </dsp:nvSpPr>
      <dsp:spPr>
        <a:xfrm>
          <a:off x="7825772" y="2001219"/>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Instrument</a:t>
          </a:r>
        </a:p>
      </dsp:txBody>
      <dsp:txXfrm>
        <a:off x="7849136" y="2024583"/>
        <a:ext cx="1209484" cy="750966"/>
      </dsp:txXfrm>
    </dsp:sp>
    <dsp:sp modelId="{152CEEDF-0DF5-6F4B-AB9F-E1DFA5359294}">
      <dsp:nvSpPr>
        <dsp:cNvPr id="0" name=""/>
        <dsp:cNvSpPr/>
      </dsp:nvSpPr>
      <dsp:spPr>
        <a:xfrm>
          <a:off x="7686193" y="3031662"/>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0FD74-3D54-0E45-A64F-AA9711C68899}">
      <dsp:nvSpPr>
        <dsp:cNvPr id="0" name=""/>
        <dsp:cNvSpPr/>
      </dsp:nvSpPr>
      <dsp:spPr>
        <a:xfrm>
          <a:off x="7825772" y="3164262"/>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Veena</a:t>
          </a:r>
        </a:p>
      </dsp:txBody>
      <dsp:txXfrm>
        <a:off x="7849136" y="3187626"/>
        <a:ext cx="1209484" cy="750966"/>
      </dsp:txXfrm>
    </dsp:sp>
    <dsp:sp modelId="{38C58660-16C3-3844-B64B-FA1887EDCCFE}">
      <dsp:nvSpPr>
        <dsp:cNvPr id="0" name=""/>
        <dsp:cNvSpPr/>
      </dsp:nvSpPr>
      <dsp:spPr>
        <a:xfrm>
          <a:off x="6150822" y="4194705"/>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1FECC9-82EB-4E41-8B1F-F9FA0E6A8AFA}">
      <dsp:nvSpPr>
        <dsp:cNvPr id="0" name=""/>
        <dsp:cNvSpPr/>
      </dsp:nvSpPr>
      <dsp:spPr>
        <a:xfrm>
          <a:off x="6290401" y="4327305"/>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Junior</a:t>
          </a:r>
        </a:p>
        <a:p>
          <a:pPr marL="0" lvl="0" indent="0" algn="ctr" defTabSz="666750">
            <a:lnSpc>
              <a:spcPct val="90000"/>
            </a:lnSpc>
            <a:spcBef>
              <a:spcPct val="0"/>
            </a:spcBef>
            <a:spcAft>
              <a:spcPct val="35000"/>
            </a:spcAft>
            <a:buNone/>
          </a:pPr>
          <a:r>
            <a:rPr lang="en-GB" sz="1500" kern="1200" dirty="0"/>
            <a:t>€17/month </a:t>
          </a:r>
        </a:p>
      </dsp:txBody>
      <dsp:txXfrm>
        <a:off x="6313765" y="4350669"/>
        <a:ext cx="1209484" cy="750966"/>
      </dsp:txXfrm>
    </dsp:sp>
    <dsp:sp modelId="{D412D5CE-8CB6-E44B-B062-E04C0E92A764}">
      <dsp:nvSpPr>
        <dsp:cNvPr id="0" name=""/>
        <dsp:cNvSpPr/>
      </dsp:nvSpPr>
      <dsp:spPr>
        <a:xfrm>
          <a:off x="7686193" y="4194705"/>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8A20F-1344-424B-87AB-31908A83A31A}">
      <dsp:nvSpPr>
        <dsp:cNvPr id="0" name=""/>
        <dsp:cNvSpPr/>
      </dsp:nvSpPr>
      <dsp:spPr>
        <a:xfrm>
          <a:off x="7825772" y="4327305"/>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Senior</a:t>
          </a:r>
          <a:br>
            <a:rPr lang="en-GB" sz="1500" kern="1200" dirty="0"/>
          </a:br>
          <a:r>
            <a:rPr lang="en-GB" sz="1500" kern="1200" dirty="0"/>
            <a:t>€22/month</a:t>
          </a:r>
        </a:p>
      </dsp:txBody>
      <dsp:txXfrm>
        <a:off x="7849136" y="4350669"/>
        <a:ext cx="1209484" cy="750966"/>
      </dsp:txXfrm>
    </dsp:sp>
    <dsp:sp modelId="{3BE3C2E6-F2A1-5440-A768-6809011F662B}">
      <dsp:nvSpPr>
        <dsp:cNvPr id="0" name=""/>
        <dsp:cNvSpPr/>
      </dsp:nvSpPr>
      <dsp:spPr>
        <a:xfrm>
          <a:off x="9221563" y="4186162"/>
          <a:ext cx="1256212" cy="797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E62E3-B05A-CD4C-8431-04AF27C830B5}">
      <dsp:nvSpPr>
        <dsp:cNvPr id="0" name=""/>
        <dsp:cNvSpPr/>
      </dsp:nvSpPr>
      <dsp:spPr>
        <a:xfrm>
          <a:off x="9361142" y="4318762"/>
          <a:ext cx="1256212" cy="7976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Vidvath</a:t>
          </a:r>
          <a:endParaRPr lang="en-GB" sz="1500" kern="1200" dirty="0"/>
        </a:p>
        <a:p>
          <a:pPr marL="0" lvl="0" indent="0" algn="ctr" defTabSz="666750">
            <a:lnSpc>
              <a:spcPct val="90000"/>
            </a:lnSpc>
            <a:spcBef>
              <a:spcPct val="0"/>
            </a:spcBef>
            <a:spcAft>
              <a:spcPct val="35000"/>
            </a:spcAft>
            <a:buNone/>
          </a:pPr>
          <a:r>
            <a:rPr lang="en-GB" sz="1500" kern="1200" dirty="0"/>
            <a:t>€30/month</a:t>
          </a:r>
        </a:p>
      </dsp:txBody>
      <dsp:txXfrm>
        <a:off x="9384506" y="4342126"/>
        <a:ext cx="1209484" cy="750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A0F8A-F2D4-4253-9D85-94B4633C5FDE}">
      <dsp:nvSpPr>
        <dsp:cNvPr id="0" name=""/>
        <dsp:cNvSpPr/>
      </dsp:nvSpPr>
      <dsp:spPr>
        <a:xfrm>
          <a:off x="247484" y="1997115"/>
          <a:ext cx="1354056" cy="13540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C6D0E-9288-4972-A5E2-137EF64EA1C6}">
      <dsp:nvSpPr>
        <dsp:cNvPr id="0" name=""/>
        <dsp:cNvSpPr/>
      </dsp:nvSpPr>
      <dsp:spPr>
        <a:xfrm>
          <a:off x="531836" y="2281467"/>
          <a:ext cx="785352" cy="7853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8F955-5E8A-44A2-A238-E8BB406A8148}">
      <dsp:nvSpPr>
        <dsp:cNvPr id="0" name=""/>
        <dsp:cNvSpPr/>
      </dsp:nvSpPr>
      <dsp:spPr>
        <a:xfrm>
          <a:off x="1891696" y="1997115"/>
          <a:ext cx="3191704" cy="1354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Initial investment for the platform is minimal as we already have trained staff and model is currently functioning offline.</a:t>
          </a:r>
        </a:p>
      </dsp:txBody>
      <dsp:txXfrm>
        <a:off x="1891696" y="1997115"/>
        <a:ext cx="3191704" cy="1354056"/>
      </dsp:txXfrm>
    </dsp:sp>
    <dsp:sp modelId="{2334183B-017E-4FDE-89B2-EFE3B0BD3590}">
      <dsp:nvSpPr>
        <dsp:cNvPr id="0" name=""/>
        <dsp:cNvSpPr/>
      </dsp:nvSpPr>
      <dsp:spPr>
        <a:xfrm>
          <a:off x="5639531" y="1997115"/>
          <a:ext cx="1354056" cy="13540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23613-DF7C-4063-84A2-050B149BA68D}">
      <dsp:nvSpPr>
        <dsp:cNvPr id="0" name=""/>
        <dsp:cNvSpPr/>
      </dsp:nvSpPr>
      <dsp:spPr>
        <a:xfrm>
          <a:off x="5923883" y="2281467"/>
          <a:ext cx="785352" cy="7853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CB84B-330B-44F6-AF43-D1BA892B3043}">
      <dsp:nvSpPr>
        <dsp:cNvPr id="0" name=""/>
        <dsp:cNvSpPr/>
      </dsp:nvSpPr>
      <dsp:spPr>
        <a:xfrm>
          <a:off x="7283742" y="1997115"/>
          <a:ext cx="3191704" cy="1354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The main investment which we have currently is for the setup of the website (IT team) and the other investment is in media team  (includes camera &amp; editing support).</a:t>
          </a:r>
        </a:p>
      </dsp:txBody>
      <dsp:txXfrm>
        <a:off x="7283742" y="1997115"/>
        <a:ext cx="3191704" cy="13540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E1DF9-B0B4-6246-BB63-6CCBE66A202C}" type="datetimeFigureOut">
              <a:rPr lang="en-DE" smtClean="0"/>
              <a:t>09/17/2024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4C907-9E36-294D-BD2B-998D0BF9C0A9}" type="slidenum">
              <a:rPr lang="en-DE" smtClean="0"/>
              <a:t>‹#›</a:t>
            </a:fld>
            <a:endParaRPr lang="en-DE"/>
          </a:p>
        </p:txBody>
      </p:sp>
    </p:spTree>
    <p:extLst>
      <p:ext uri="{BB962C8B-B14F-4D97-AF65-F5344CB8AC3E}">
        <p14:creationId xmlns:p14="http://schemas.microsoft.com/office/powerpoint/2010/main" val="426281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69EB-36FA-53B4-8C5F-716177C7AF8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0D9DCDE-293C-C553-E3DF-A97E81ED2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7020BF6C-E6D5-89F6-4C5E-579BAC40B4F8}"/>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7964AB6D-11BA-A9BA-0F4F-0ACC16F45F9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D50E26E-BBB6-834A-5AC9-ECE7DF123AE3}"/>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234926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7D92-2F74-C59C-DC74-039DAA2BB8E6}"/>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4713387-51B7-E2EC-8331-55318DC4B1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1431A84-2547-331E-240D-5A313354156A}"/>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53860C84-BA81-545C-7FBE-7CDCFD410E2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FCE9305-EA54-A7AF-7424-C5092B144DD2}"/>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334196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2320F3-92D4-7502-8210-BA4F19EE542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6F85FC3B-4783-89E2-FB9A-27A8E5C95FB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F44E546-FEDC-64A0-1E29-B3BFE70DA57E}"/>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B45B060C-921D-7554-47BE-F4AF0192FA8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2A4F05A-6D99-2E45-67FF-086E2D1D3D81}"/>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171186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C0EF-D209-F637-AC22-FEC41307D1DE}"/>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B42243-D0BF-0FE9-854D-9033E8844A9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AB686DC-357D-E0C9-9CBE-2694C485D8D5}"/>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651775C6-B417-8D99-DFEC-5C88AE56DB2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31129CF-C897-E851-688D-91484295D736}"/>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344799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0ABA-D6EC-B02C-8EF8-14FF7621C64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DA8C2AD-289A-990B-3ADF-004326245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09553-0DE1-390A-57C1-7FEDC4B4995F}"/>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0272A1A7-686E-86CB-1FE1-F8301106D98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F0F6B06-5E8E-28BA-DD19-E3E0E2771323}"/>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219811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498D-C260-DCD5-08AE-736893FD77B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81B94EC7-411C-2807-D7C7-30FDD8C546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761D76FC-BD23-69E2-15AB-8A60BCEFB6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477676D-9A22-540F-CAA9-6C360AD4EDC1}"/>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6" name="Footer Placeholder 5">
            <a:extLst>
              <a:ext uri="{FF2B5EF4-FFF2-40B4-BE49-F238E27FC236}">
                <a16:creationId xmlns:a16="http://schemas.microsoft.com/office/drawing/2014/main" id="{1EF09069-008D-D2FA-F12C-4DA8F246ECD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92FB506-D89C-ED3C-5F60-431EFFE25CC1}"/>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217760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6FE0-4110-112F-FDAD-6B28F341740A}"/>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B54AD85-B2D2-C6FD-8C3A-61068B2FB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66CC7A-CF84-7C4A-D55F-02F9AF36F14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4A778CB3-7159-F33F-BDE3-39855143F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4733126-EF84-130F-AFA9-089269BCFA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E62A3E99-210B-D7AC-B405-8818066AADEE}"/>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8" name="Footer Placeholder 7">
            <a:extLst>
              <a:ext uri="{FF2B5EF4-FFF2-40B4-BE49-F238E27FC236}">
                <a16:creationId xmlns:a16="http://schemas.microsoft.com/office/drawing/2014/main" id="{11AF83D3-695B-1F45-356E-C37E7498472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8D09BEA-EEFA-E7BD-E551-B1DA43AAA4CF}"/>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12373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1F45-5274-5E4E-6420-6995EAC26581}"/>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B11F59D7-07D6-FCAC-E61E-EEB67743BA0C}"/>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4" name="Footer Placeholder 3">
            <a:extLst>
              <a:ext uri="{FF2B5EF4-FFF2-40B4-BE49-F238E27FC236}">
                <a16:creationId xmlns:a16="http://schemas.microsoft.com/office/drawing/2014/main" id="{FC2943E2-C763-5236-0891-4E5A70768D5F}"/>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AD34CD4-1EBA-1694-9FDE-30D21F337037}"/>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30320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FC6A1-33DC-DE62-669D-B1282BB244EB}"/>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3" name="Footer Placeholder 2">
            <a:extLst>
              <a:ext uri="{FF2B5EF4-FFF2-40B4-BE49-F238E27FC236}">
                <a16:creationId xmlns:a16="http://schemas.microsoft.com/office/drawing/2014/main" id="{0754C1BA-DF74-AA55-3B00-F19991E08596}"/>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5B6E10C-288B-AF85-8C85-A801075DC3F6}"/>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28280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6286-BEA0-396B-4639-63E570FF7D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A432DC82-BD46-99FB-73D3-3C19DF671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86DFEC93-0124-5AB5-B1BB-57EF8B095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856F5F-167C-86E3-2F07-03DA6EB64BCB}"/>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6" name="Footer Placeholder 5">
            <a:extLst>
              <a:ext uri="{FF2B5EF4-FFF2-40B4-BE49-F238E27FC236}">
                <a16:creationId xmlns:a16="http://schemas.microsoft.com/office/drawing/2014/main" id="{687A2FC0-32D2-9A01-9E16-E5C038EA2E7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4AC3657-198D-DF1E-B6C2-9FE536A182EA}"/>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304257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43A7-444A-809B-0B3C-3549A169B9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8E6A4652-083B-3D6F-209A-B3F1431B3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6BDD7C65-B3B0-0B79-02CB-D665FE8C9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A465BA-3E01-1BDA-8C60-B4B4D1302D28}"/>
              </a:ext>
            </a:extLst>
          </p:cNvPr>
          <p:cNvSpPr>
            <a:spLocks noGrp="1"/>
          </p:cNvSpPr>
          <p:nvPr>
            <p:ph type="dt" sz="half" idx="10"/>
          </p:nvPr>
        </p:nvSpPr>
        <p:spPr/>
        <p:txBody>
          <a:bodyPr/>
          <a:lstStyle/>
          <a:p>
            <a:fld id="{6755EDF9-DB9D-BF48-9325-A97F24018CAB}" type="datetimeFigureOut">
              <a:rPr lang="en-DE" smtClean="0"/>
              <a:t>09/17/2024</a:t>
            </a:fld>
            <a:endParaRPr lang="en-DE"/>
          </a:p>
        </p:txBody>
      </p:sp>
      <p:sp>
        <p:nvSpPr>
          <p:cNvPr id="6" name="Footer Placeholder 5">
            <a:extLst>
              <a:ext uri="{FF2B5EF4-FFF2-40B4-BE49-F238E27FC236}">
                <a16:creationId xmlns:a16="http://schemas.microsoft.com/office/drawing/2014/main" id="{66FFC254-B829-D4D1-529A-DA45788F9E9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6242007-F178-90F0-A4E1-E5ACDD67BB14}"/>
              </a:ext>
            </a:extLst>
          </p:cNvPr>
          <p:cNvSpPr>
            <a:spLocks noGrp="1"/>
          </p:cNvSpPr>
          <p:nvPr>
            <p:ph type="sldNum" sz="quarter" idx="12"/>
          </p:nvPr>
        </p:nvSpPr>
        <p:spPr/>
        <p:txBody>
          <a:bodyPr/>
          <a:lstStyle/>
          <a:p>
            <a:fld id="{185BE146-499C-7744-AEF1-551A7493C87E}" type="slidenum">
              <a:rPr lang="en-DE" smtClean="0"/>
              <a:t>‹#›</a:t>
            </a:fld>
            <a:endParaRPr lang="en-DE"/>
          </a:p>
        </p:txBody>
      </p:sp>
    </p:spTree>
    <p:extLst>
      <p:ext uri="{BB962C8B-B14F-4D97-AF65-F5344CB8AC3E}">
        <p14:creationId xmlns:p14="http://schemas.microsoft.com/office/powerpoint/2010/main" val="2295341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0F4A4-4F93-2199-2A13-AE376EDDD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5E4D160-4E25-767E-0865-E2664002E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81891FE-F7F4-3807-9ECD-201825CC1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5EDF9-DB9D-BF48-9325-A97F24018CAB}" type="datetimeFigureOut">
              <a:rPr lang="en-DE" smtClean="0"/>
              <a:t>09/17/2024</a:t>
            </a:fld>
            <a:endParaRPr lang="en-DE"/>
          </a:p>
        </p:txBody>
      </p:sp>
      <p:sp>
        <p:nvSpPr>
          <p:cNvPr id="5" name="Footer Placeholder 4">
            <a:extLst>
              <a:ext uri="{FF2B5EF4-FFF2-40B4-BE49-F238E27FC236}">
                <a16:creationId xmlns:a16="http://schemas.microsoft.com/office/drawing/2014/main" id="{A0810F6A-6CF6-6A55-82C6-D2F0DC8AC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28A07DE7-6FC2-334C-56F4-0830682FE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BE146-499C-7744-AEF1-551A7493C87E}" type="slidenum">
              <a:rPr lang="en-DE" smtClean="0"/>
              <a:t>‹#›</a:t>
            </a:fld>
            <a:endParaRPr lang="en-DE"/>
          </a:p>
        </p:txBody>
      </p:sp>
    </p:spTree>
    <p:extLst>
      <p:ext uri="{BB962C8B-B14F-4D97-AF65-F5344CB8AC3E}">
        <p14:creationId xmlns:p14="http://schemas.microsoft.com/office/powerpoint/2010/main" val="967911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red surface with a white circle&#10;&#10;Description automatically generated">
            <a:extLst>
              <a:ext uri="{FF2B5EF4-FFF2-40B4-BE49-F238E27FC236}">
                <a16:creationId xmlns:a16="http://schemas.microsoft.com/office/drawing/2014/main" id="{9971B5FC-8D7C-6B32-2828-A50D5D5E358C}"/>
              </a:ext>
            </a:extLst>
          </p:cNvPr>
          <p:cNvPicPr>
            <a:picLocks noChangeAspect="1"/>
          </p:cNvPicPr>
          <p:nvPr/>
        </p:nvPicPr>
        <p:blipFill rotWithShape="1">
          <a:blip r:embed="rId2">
            <a:alphaModFix amt="82000"/>
          </a:blip>
          <a:srcRect l="1778" r="1" b="1"/>
          <a:stretch/>
        </p:blipFill>
        <p:spPr>
          <a:xfrm>
            <a:off x="-3048" y="0"/>
            <a:ext cx="12191999" cy="6857990"/>
          </a:xfrm>
          <a:prstGeom prst="rect">
            <a:avLst/>
          </a:prstGeom>
          <a:effectLst>
            <a:reflection stA="82442" endPos="65000" dist="50800" dir="5400000" sy="-100000" algn="bl" rotWithShape="0"/>
          </a:effectLst>
        </p:spPr>
      </p:pic>
      <p:sp>
        <p:nvSpPr>
          <p:cNvPr id="2" name="Title 1">
            <a:extLst>
              <a:ext uri="{FF2B5EF4-FFF2-40B4-BE49-F238E27FC236}">
                <a16:creationId xmlns:a16="http://schemas.microsoft.com/office/drawing/2014/main" id="{186C2E19-A7E1-C347-8CE7-23E68EF89E28}"/>
              </a:ext>
            </a:extLst>
          </p:cNvPr>
          <p:cNvSpPr>
            <a:spLocks noGrp="1"/>
          </p:cNvSpPr>
          <p:nvPr>
            <p:ph type="title"/>
          </p:nvPr>
        </p:nvSpPr>
        <p:spPr>
          <a:xfrm>
            <a:off x="1097280" y="325550"/>
            <a:ext cx="10058400" cy="225824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latin typeface="Times New Roman" panose="02020603050405020304" pitchFamily="18" charset="0"/>
                <a:cs typeface="Times New Roman" panose="02020603050405020304" pitchFamily="18" charset="0"/>
              </a:rPr>
              <a:t>Entrepreneurial Thinking and Digital Models</a:t>
            </a:r>
          </a:p>
        </p:txBody>
      </p:sp>
      <p:sp>
        <p:nvSpPr>
          <p:cNvPr id="3" name="Content Placeholder 2">
            <a:extLst>
              <a:ext uri="{FF2B5EF4-FFF2-40B4-BE49-F238E27FC236}">
                <a16:creationId xmlns:a16="http://schemas.microsoft.com/office/drawing/2014/main" id="{DC41350D-73A4-D39A-F865-CFC49A37388C}"/>
              </a:ext>
            </a:extLst>
          </p:cNvPr>
          <p:cNvSpPr>
            <a:spLocks noGrp="1"/>
          </p:cNvSpPr>
          <p:nvPr>
            <p:ph idx="1"/>
          </p:nvPr>
        </p:nvSpPr>
        <p:spPr>
          <a:xfrm>
            <a:off x="1063751" y="3147321"/>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b="1" dirty="0">
                <a:solidFill>
                  <a:srgbClr val="FFFFFF"/>
                </a:solidFill>
                <a:latin typeface="Times New Roman" panose="02020603050405020304" pitchFamily="18" charset="0"/>
                <a:cs typeface="Times New Roman" panose="02020603050405020304" pitchFamily="18" charset="0"/>
              </a:rPr>
              <a:t>Indian Classical Carnatic Music </a:t>
            </a:r>
          </a:p>
        </p:txBody>
      </p:sp>
      <p:sp>
        <p:nvSpPr>
          <p:cNvPr id="21" name="TextBox 20">
            <a:extLst>
              <a:ext uri="{FF2B5EF4-FFF2-40B4-BE49-F238E27FC236}">
                <a16:creationId xmlns:a16="http://schemas.microsoft.com/office/drawing/2014/main" id="{7A64CA76-1F02-4C22-71CB-A96FD9ADE367}"/>
              </a:ext>
            </a:extLst>
          </p:cNvPr>
          <p:cNvSpPr txBox="1"/>
          <p:nvPr/>
        </p:nvSpPr>
        <p:spPr>
          <a:xfrm>
            <a:off x="8086725" y="4700588"/>
            <a:ext cx="3657600" cy="369332"/>
          </a:xfrm>
          <a:prstGeom prst="rect">
            <a:avLst/>
          </a:prstGeom>
          <a:noFill/>
          <a:effectLst>
            <a:reflection endPos="0" dir="5400000" sy="-100000" algn="bl" rotWithShape="0"/>
          </a:effectLst>
        </p:spPr>
        <p:txBody>
          <a:bodyPr wrap="square" rtlCol="0">
            <a:spAutoFit/>
          </a:bodyPr>
          <a:lstStyle/>
          <a:p>
            <a:pPr algn="l" fontAlgn="t"/>
            <a:r>
              <a:rPr lang="en-IN" i="0" dirty="0">
                <a:solidFill>
                  <a:schemeClr val="bg1"/>
                </a:solidFill>
                <a:effectLst/>
              </a:rPr>
              <a:t>Shanisth</a:t>
            </a:r>
            <a:r>
              <a:rPr lang="en-IN" dirty="0">
                <a:solidFill>
                  <a:schemeClr val="bg1"/>
                </a:solidFill>
              </a:rPr>
              <a:t>a shetty </a:t>
            </a:r>
            <a:endParaRPr lang="en-IN" i="0" dirty="0">
              <a:solidFill>
                <a:schemeClr val="bg1"/>
              </a:solidFill>
              <a:effectLst/>
            </a:endParaRPr>
          </a:p>
        </p:txBody>
      </p:sp>
    </p:spTree>
    <p:extLst>
      <p:ext uri="{BB962C8B-B14F-4D97-AF65-F5344CB8AC3E}">
        <p14:creationId xmlns:p14="http://schemas.microsoft.com/office/powerpoint/2010/main" val="315888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2888B-D4E8-4921-9470-A4D9D8C200C6}"/>
              </a:ext>
            </a:extLst>
          </p:cNvPr>
          <p:cNvSpPr>
            <a:spLocks noGrp="1"/>
          </p:cNvSpPr>
          <p:nvPr>
            <p:ph type="title"/>
          </p:nvPr>
        </p:nvSpPr>
        <p:spPr>
          <a:xfrm>
            <a:off x="282388" y="282389"/>
            <a:ext cx="6696636" cy="1890042"/>
          </a:xfrm>
        </p:spPr>
        <p:txBody>
          <a:bodyPr>
            <a:normAutofit/>
          </a:bodyPr>
          <a:lstStyle/>
          <a:p>
            <a:r>
              <a:rPr lang="en-IN" sz="4100" b="1" dirty="0"/>
              <a:t>Positioning &amp; Messaging</a:t>
            </a:r>
          </a:p>
        </p:txBody>
      </p:sp>
      <p:sp>
        <p:nvSpPr>
          <p:cNvPr id="3" name="Content Placeholder 2">
            <a:extLst>
              <a:ext uri="{FF2B5EF4-FFF2-40B4-BE49-F238E27FC236}">
                <a16:creationId xmlns:a16="http://schemas.microsoft.com/office/drawing/2014/main" id="{391EE883-74C1-56DC-3685-EE655FF042F4}"/>
              </a:ext>
            </a:extLst>
          </p:cNvPr>
          <p:cNvSpPr>
            <a:spLocks noGrp="1"/>
          </p:cNvSpPr>
          <p:nvPr>
            <p:ph idx="1"/>
          </p:nvPr>
        </p:nvSpPr>
        <p:spPr>
          <a:xfrm>
            <a:off x="838200" y="1855694"/>
            <a:ext cx="5535706" cy="4321269"/>
          </a:xfrm>
        </p:spPr>
        <p:txBody>
          <a:bodyPr>
            <a:normAutofit/>
          </a:bodyPr>
          <a:lstStyle/>
          <a:p>
            <a:pPr marL="0" indent="0">
              <a:spcAft>
                <a:spcPts val="800"/>
              </a:spcAft>
              <a:buNone/>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Positioning: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Premium Quality Instruction: </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We're all about providing top-notch music lessons—like the VIP experience of music learning.</a:t>
            </a:r>
          </a:p>
          <a:p>
            <a:pPr marL="0" lvl="0" indent="0">
              <a:buNone/>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Wingdings" panose="05000000000000000000" pitchFamily="2" charset="2"/>
              <a:buChar char=""/>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Convenience and Flexibility: </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Learn music on your terms—whenever and wherever it suits you.</a:t>
            </a:r>
          </a:p>
          <a:p>
            <a:pPr marL="0" lvl="0" indent="0">
              <a:spcAft>
                <a:spcPts val="800"/>
              </a:spcAft>
              <a:buNone/>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Messaging: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"Unlock Your Musical Potential": </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Discover and improve your musical talents with our guidance.</a:t>
            </a:r>
          </a:p>
          <a:p>
            <a:pPr marL="0" lvl="0" indent="0">
              <a:buNone/>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Wingdings" panose="05000000000000000000" pitchFamily="2" charset="2"/>
              <a:buChar char=""/>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"Anywhere, Anytime Music Learning</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Learn music comfortably from your own home, whenever you want.</a:t>
            </a:r>
          </a:p>
          <a:p>
            <a:endParaRPr lang="en-IN" sz="1100" dirty="0"/>
          </a:p>
        </p:txBody>
      </p:sp>
      <p:pic>
        <p:nvPicPr>
          <p:cNvPr id="5" name="Picture 4" descr="Top view of maracas, organ, guitar, and drum sticks on a wooden surface">
            <a:extLst>
              <a:ext uri="{FF2B5EF4-FFF2-40B4-BE49-F238E27FC236}">
                <a16:creationId xmlns:a16="http://schemas.microsoft.com/office/drawing/2014/main" id="{395110B8-6091-EF26-0F2D-1E045A150623}"/>
              </a:ext>
            </a:extLst>
          </p:cNvPr>
          <p:cNvPicPr>
            <a:picLocks noChangeAspect="1"/>
          </p:cNvPicPr>
          <p:nvPr/>
        </p:nvPicPr>
        <p:blipFill rotWithShape="1">
          <a:blip r:embed="rId2"/>
          <a:srcRect l="7136" r="3482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7896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p:nvSpPr>
          <p:cNvPr id="93" name="Rectangle 9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Google Shape;88;p13"/>
          <p:cNvPicPr preferRelativeResize="0"/>
          <p:nvPr/>
        </p:nvPicPr>
        <p:blipFill rotWithShape="1">
          <a:blip r:embed="rId3"/>
          <a:srcRect r="2" b="2"/>
          <a:stretch/>
        </p:blipFill>
        <p:spPr>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a:noFill/>
        </p:spPr>
      </p:pic>
      <p:sp>
        <p:nvSpPr>
          <p:cNvPr id="95" name="Oval 94">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86;p13"/>
          <p:cNvSpPr txBox="1">
            <a:spLocks noGrp="1"/>
          </p:cNvSpPr>
          <p:nvPr>
            <p:ph type="ctrTitle"/>
          </p:nvPr>
        </p:nvSpPr>
        <p:spPr>
          <a:xfrm>
            <a:off x="2238233" y="1471470"/>
            <a:ext cx="4298178" cy="2669223"/>
          </a:xfrm>
          <a:prstGeom prst="rect">
            <a:avLst/>
          </a:prstGeom>
        </p:spPr>
        <p:txBody>
          <a:bodyPr spcFirstLastPara="1" vert="horz" lIns="121900" tIns="121900" rIns="121900" bIns="121900" rtlCol="0" anchorCtr="0">
            <a:normAutofit/>
          </a:bodyPr>
          <a:lstStyle/>
          <a:p>
            <a:pPr>
              <a:spcBef>
                <a:spcPts val="0"/>
              </a:spcBef>
            </a:pPr>
            <a:r>
              <a:rPr lang="en-GB" sz="5400" dirty="0">
                <a:solidFill>
                  <a:schemeClr val="bg1"/>
                </a:solidFill>
              </a:rPr>
              <a:t>Earnings from Business </a:t>
            </a:r>
          </a:p>
        </p:txBody>
      </p:sp>
      <p:sp>
        <p:nvSpPr>
          <p:cNvPr id="87" name="Google Shape;87;p13"/>
          <p:cNvSpPr txBox="1">
            <a:spLocks noGrp="1"/>
          </p:cNvSpPr>
          <p:nvPr>
            <p:ph type="subTitle" idx="1"/>
          </p:nvPr>
        </p:nvSpPr>
        <p:spPr>
          <a:xfrm>
            <a:off x="2545516" y="4610382"/>
            <a:ext cx="3624471" cy="811604"/>
          </a:xfrm>
          <a:prstGeom prst="rect">
            <a:avLst/>
          </a:prstGeom>
        </p:spPr>
        <p:txBody>
          <a:bodyPr spcFirstLastPara="1" vert="horz" lIns="121900" tIns="121900" rIns="121900" bIns="121900" rtlCol="0" anchorCtr="0">
            <a:normAutofit/>
          </a:bodyPr>
          <a:lstStyle/>
          <a:p>
            <a:pPr>
              <a:spcBef>
                <a:spcPts val="0"/>
              </a:spcBef>
              <a:spcAft>
                <a:spcPts val="600"/>
              </a:spcAft>
            </a:pPr>
            <a:r>
              <a:rPr lang="en-GB" sz="1700" dirty="0">
                <a:solidFill>
                  <a:schemeClr val="bg1"/>
                </a:solidFill>
              </a:rPr>
              <a:t>Know your customers to increase revenue</a:t>
            </a:r>
          </a:p>
        </p:txBody>
      </p:sp>
      <p:sp>
        <p:nvSpPr>
          <p:cNvPr id="101"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3"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106" name="Freeform: Shape 10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7" name="Freeform: Shape 10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109" name="Group 108">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110" name="Freeform: Shape 109">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1" name="Freeform: Shape 110">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11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114" name="Freeform: Shape 11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0" name="Oval 11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Oval 121">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sound board">
            <a:extLst>
              <a:ext uri="{FF2B5EF4-FFF2-40B4-BE49-F238E27FC236}">
                <a16:creationId xmlns:a16="http://schemas.microsoft.com/office/drawing/2014/main" id="{6DCB890B-528A-5B7B-0783-0237B174348B}"/>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5ACF7A-016E-14C9-6925-3CD9276454C4}"/>
              </a:ext>
            </a:extLst>
          </p:cNvPr>
          <p:cNvSpPr>
            <a:spLocks noGrp="1"/>
          </p:cNvSpPr>
          <p:nvPr>
            <p:ph type="title"/>
          </p:nvPr>
        </p:nvSpPr>
        <p:spPr>
          <a:xfrm>
            <a:off x="7437606" y="177118"/>
            <a:ext cx="3822189" cy="1899912"/>
          </a:xfrm>
        </p:spPr>
        <p:txBody>
          <a:bodyPr>
            <a:normAutofit/>
          </a:bodyPr>
          <a:lstStyle/>
          <a:p>
            <a:pPr algn="ctr"/>
            <a:r>
              <a:rPr lang="en-DE" sz="4000" dirty="0"/>
              <a:t>Pricing </a:t>
            </a:r>
          </a:p>
        </p:txBody>
      </p:sp>
      <p:sp>
        <p:nvSpPr>
          <p:cNvPr id="3" name="Content Placeholder 2">
            <a:extLst>
              <a:ext uri="{FF2B5EF4-FFF2-40B4-BE49-F238E27FC236}">
                <a16:creationId xmlns:a16="http://schemas.microsoft.com/office/drawing/2014/main" id="{AC0D7A3F-8822-66E5-D70F-07D7DC7FC425}"/>
              </a:ext>
            </a:extLst>
          </p:cNvPr>
          <p:cNvSpPr>
            <a:spLocks noGrp="1"/>
          </p:cNvSpPr>
          <p:nvPr>
            <p:ph idx="1"/>
          </p:nvPr>
        </p:nvSpPr>
        <p:spPr>
          <a:xfrm>
            <a:off x="7590973" y="1982624"/>
            <a:ext cx="4133400" cy="4194339"/>
          </a:xfrm>
        </p:spPr>
        <p:txBody>
          <a:bodyPr>
            <a:normAutofit/>
          </a:bodyPr>
          <a:lstStyle/>
          <a:p>
            <a:r>
              <a:rPr lang="en-DE" sz="2000" dirty="0"/>
              <a:t>The German music industry generated a revenue of roughly €2.07 billion in FY 2022.</a:t>
            </a:r>
          </a:p>
          <a:p>
            <a:r>
              <a:rPr lang="en-DE" sz="2000" dirty="0"/>
              <a:t>In Berlin most of the music classes which teach ”Indian Music” charge approximately €70 - €100 a month.</a:t>
            </a:r>
          </a:p>
          <a:p>
            <a:r>
              <a:rPr lang="en-DE" sz="2000" dirty="0"/>
              <a:t>We at “Gaana Sourabha” aim at making Indian music accessible and affordable to all, hence we offer the same courses at a very competitve prices.</a:t>
            </a:r>
          </a:p>
          <a:p>
            <a:endParaRPr lang="en-DE" sz="2000" dirty="0"/>
          </a:p>
        </p:txBody>
      </p:sp>
    </p:spTree>
    <p:extLst>
      <p:ext uri="{BB962C8B-B14F-4D97-AF65-F5344CB8AC3E}">
        <p14:creationId xmlns:p14="http://schemas.microsoft.com/office/powerpoint/2010/main" val="11334611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57BB1E8-8217-60F4-96D5-0808815F939B}"/>
              </a:ext>
            </a:extLst>
          </p:cNvPr>
          <p:cNvGraphicFramePr>
            <a:graphicFrameLocks noGrp="1"/>
          </p:cNvGraphicFramePr>
          <p:nvPr>
            <p:ph idx="1"/>
            <p:extLst>
              <p:ext uri="{D42A27DB-BD31-4B8C-83A1-F6EECF244321}">
                <p14:modId xmlns:p14="http://schemas.microsoft.com/office/powerpoint/2010/main" val="244926448"/>
              </p:ext>
            </p:extLst>
          </p:nvPr>
        </p:nvGraphicFramePr>
        <p:xfrm>
          <a:off x="782652" y="0"/>
          <a:ext cx="10626695" cy="5830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39614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92D2-37A8-2AF5-8223-C3C743434806}"/>
              </a:ext>
            </a:extLst>
          </p:cNvPr>
          <p:cNvSpPr>
            <a:spLocks noGrp="1"/>
          </p:cNvSpPr>
          <p:nvPr>
            <p:ph type="ctrTitle"/>
          </p:nvPr>
        </p:nvSpPr>
        <p:spPr>
          <a:xfrm>
            <a:off x="453142" y="725467"/>
            <a:ext cx="5414255" cy="2784496"/>
          </a:xfrm>
        </p:spPr>
        <p:txBody>
          <a:bodyPr>
            <a:normAutofit/>
          </a:bodyPr>
          <a:lstStyle/>
          <a:p>
            <a:pPr algn="l"/>
            <a:r>
              <a:rPr lang="en-US">
                <a:solidFill>
                  <a:schemeClr val="tx2">
                    <a:alpha val="80000"/>
                  </a:schemeClr>
                </a:solidFill>
              </a:rPr>
              <a:t>Growth</a:t>
            </a:r>
            <a:endParaRPr lang="en-IN">
              <a:solidFill>
                <a:schemeClr val="tx2">
                  <a:alpha val="80000"/>
                </a:schemeClr>
              </a:solidFill>
            </a:endParaRPr>
          </a:p>
        </p:txBody>
      </p:sp>
      <p:pic>
        <p:nvPicPr>
          <p:cNvPr id="57" name="Picture 56" descr="Top view of wood desk with the plant, white keyboard, coffee in a white mug, notebook, and pen">
            <a:extLst>
              <a:ext uri="{FF2B5EF4-FFF2-40B4-BE49-F238E27FC236}">
                <a16:creationId xmlns:a16="http://schemas.microsoft.com/office/drawing/2014/main" id="{5BCC3015-0855-0701-8667-36E1086FE332}"/>
              </a:ext>
            </a:extLst>
          </p:cNvPr>
          <p:cNvPicPr>
            <a:picLocks noChangeAspect="1"/>
          </p:cNvPicPr>
          <p:nvPr/>
        </p:nvPicPr>
        <p:blipFill rotWithShape="1">
          <a:blip r:embed="rId2"/>
          <a:srcRect l="20284" r="20316"/>
          <a:stretch/>
        </p:blipFill>
        <p:spPr>
          <a:xfrm>
            <a:off x="6189156" y="-3440"/>
            <a:ext cx="6015813" cy="6861439"/>
          </a:xfrm>
          <a:prstGeom prst="rect">
            <a:avLst/>
          </a:prstGeom>
        </p:spPr>
      </p:pic>
    </p:spTree>
    <p:extLst>
      <p:ext uri="{BB962C8B-B14F-4D97-AF65-F5344CB8AC3E}">
        <p14:creationId xmlns:p14="http://schemas.microsoft.com/office/powerpoint/2010/main" val="593316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5F211-A23A-84AD-9196-072103244DA2}"/>
              </a:ext>
            </a:extLst>
          </p:cNvPr>
          <p:cNvSpPr>
            <a:spLocks noGrp="1"/>
          </p:cNvSpPr>
          <p:nvPr>
            <p:ph idx="1"/>
          </p:nvPr>
        </p:nvSpPr>
        <p:spPr>
          <a:xfrm>
            <a:off x="457200" y="1286096"/>
            <a:ext cx="4952999" cy="4984788"/>
          </a:xfrm>
        </p:spPr>
        <p:txBody>
          <a:bodyPr>
            <a:normAutofit/>
          </a:bodyPr>
          <a:lstStyle/>
          <a:p>
            <a:r>
              <a:rPr lang="en-US" sz="1800" dirty="0"/>
              <a:t>To scale up our business we will be including different types of music format such as Hindustani and Classical.</a:t>
            </a:r>
          </a:p>
          <a:p>
            <a:r>
              <a:rPr lang="en-US" sz="1800" dirty="0"/>
              <a:t>We will also include instruments such as piano, guitar and flute.</a:t>
            </a:r>
          </a:p>
          <a:p>
            <a:r>
              <a:rPr lang="en-US" sz="1800" dirty="0"/>
              <a:t>We will invite teachers to use this platform and help them gain students.</a:t>
            </a:r>
          </a:p>
          <a:p>
            <a:r>
              <a:rPr lang="en-US" sz="1800" dirty="0"/>
              <a:t>Currently there are 70 students who attend classes offline, and this platform can ensure that they have an online mode as well for their convenience.</a:t>
            </a:r>
          </a:p>
        </p:txBody>
      </p:sp>
      <p:pic>
        <p:nvPicPr>
          <p:cNvPr id="5" name="Picture 4" descr="A line graph adjacent to a stair">
            <a:extLst>
              <a:ext uri="{FF2B5EF4-FFF2-40B4-BE49-F238E27FC236}">
                <a16:creationId xmlns:a16="http://schemas.microsoft.com/office/drawing/2014/main" id="{19F7F5F2-D005-B831-3A51-79352FA65670}"/>
              </a:ext>
            </a:extLst>
          </p:cNvPr>
          <p:cNvPicPr>
            <a:picLocks noChangeAspect="1"/>
          </p:cNvPicPr>
          <p:nvPr/>
        </p:nvPicPr>
        <p:blipFill rotWithShape="1">
          <a:blip r:embed="rId2"/>
          <a:srcRect t="6092" r="1" b="13814"/>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765266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5F211-A23A-84AD-9196-072103244DA2}"/>
              </a:ext>
            </a:extLst>
          </p:cNvPr>
          <p:cNvSpPr>
            <a:spLocks noGrp="1"/>
          </p:cNvSpPr>
          <p:nvPr>
            <p:ph idx="1"/>
          </p:nvPr>
        </p:nvSpPr>
        <p:spPr>
          <a:xfrm>
            <a:off x="457200" y="1286096"/>
            <a:ext cx="4952999" cy="4984788"/>
          </a:xfrm>
        </p:spPr>
        <p:txBody>
          <a:bodyPr>
            <a:normAutofit/>
          </a:bodyPr>
          <a:lstStyle/>
          <a:p>
            <a:r>
              <a:rPr lang="en-US" sz="1800" dirty="0"/>
              <a:t>From the current number and rising interest in music and musical instruments amongst children we have gathered current intake data, and we estimate that 2-5 children usually join per month. </a:t>
            </a:r>
          </a:p>
          <a:p>
            <a:r>
              <a:rPr lang="en-US" sz="1800" dirty="0"/>
              <a:t>Since this platform will be available online as well, we can expect an increase in the student admission.</a:t>
            </a:r>
          </a:p>
          <a:p>
            <a:r>
              <a:rPr lang="en-US" sz="1800" dirty="0"/>
              <a:t>Further in later stages as intake increase, we will have a tie up with payment gateway service provider.</a:t>
            </a:r>
            <a:endParaRPr lang="en-IN" sz="1800" dirty="0"/>
          </a:p>
        </p:txBody>
      </p:sp>
      <p:pic>
        <p:nvPicPr>
          <p:cNvPr id="5" name="Picture 4" descr="A line graph adjacent to a stair">
            <a:extLst>
              <a:ext uri="{FF2B5EF4-FFF2-40B4-BE49-F238E27FC236}">
                <a16:creationId xmlns:a16="http://schemas.microsoft.com/office/drawing/2014/main" id="{19F7F5F2-D005-B831-3A51-79352FA65670}"/>
              </a:ext>
            </a:extLst>
          </p:cNvPr>
          <p:cNvPicPr>
            <a:picLocks noChangeAspect="1"/>
          </p:cNvPicPr>
          <p:nvPr/>
        </p:nvPicPr>
        <p:blipFill rotWithShape="1">
          <a:blip r:embed="rId2"/>
          <a:srcRect t="6092" r="1" b="13814"/>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535350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ACEC0-EBCD-C7FE-A5BF-EBC78929C9C5}"/>
              </a:ext>
            </a:extLst>
          </p:cNvPr>
          <p:cNvPicPr>
            <a:picLocks noChangeAspect="1"/>
          </p:cNvPicPr>
          <p:nvPr/>
        </p:nvPicPr>
        <p:blipFill rotWithShape="1">
          <a:blip r:embed="rId2"/>
          <a:srcRect t="19192" b="1021"/>
          <a:stretch/>
        </p:blipFill>
        <p:spPr>
          <a:xfrm>
            <a:off x="20" y="10"/>
            <a:ext cx="12191980" cy="6857989"/>
          </a:xfrm>
          <a:prstGeom prst="rect">
            <a:avLst/>
          </a:prstGeom>
        </p:spPr>
      </p:pic>
      <p:sp>
        <p:nvSpPr>
          <p:cNvPr id="2" name="Title 1">
            <a:extLst>
              <a:ext uri="{FF2B5EF4-FFF2-40B4-BE49-F238E27FC236}">
                <a16:creationId xmlns:a16="http://schemas.microsoft.com/office/drawing/2014/main" id="{333F80A1-8A32-7CA8-0C4F-8B8DBFB2BDD5}"/>
              </a:ext>
            </a:extLst>
          </p:cNvPr>
          <p:cNvSpPr>
            <a:spLocks noGrp="1"/>
          </p:cNvSpPr>
          <p:nvPr>
            <p:ph type="ctrTitle"/>
          </p:nvPr>
        </p:nvSpPr>
        <p:spPr>
          <a:xfrm>
            <a:off x="1524000" y="728905"/>
            <a:ext cx="9144000" cy="3184274"/>
          </a:xfrm>
        </p:spPr>
        <p:txBody>
          <a:bodyPr>
            <a:normAutofit/>
          </a:bodyPr>
          <a:lstStyle/>
          <a:p>
            <a:r>
              <a:rPr lang="en-US" dirty="0"/>
              <a:t>Investment</a:t>
            </a:r>
            <a:endParaRPr lang="en-IN" dirty="0"/>
          </a:p>
        </p:txBody>
      </p:sp>
    </p:spTree>
    <p:extLst>
      <p:ext uri="{BB962C8B-B14F-4D97-AF65-F5344CB8AC3E}">
        <p14:creationId xmlns:p14="http://schemas.microsoft.com/office/powerpoint/2010/main" val="1701550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ontent Placeholder 2">
            <a:extLst>
              <a:ext uri="{FF2B5EF4-FFF2-40B4-BE49-F238E27FC236}">
                <a16:creationId xmlns:a16="http://schemas.microsoft.com/office/drawing/2014/main" id="{364E4E59-D384-C291-7165-D51EB838793E}"/>
              </a:ext>
            </a:extLst>
          </p:cNvPr>
          <p:cNvGraphicFramePr>
            <a:graphicFrameLocks noGrp="1"/>
          </p:cNvGraphicFramePr>
          <p:nvPr>
            <p:ph idx="1"/>
          </p:nvPr>
        </p:nvGraphicFramePr>
        <p:xfrm>
          <a:off x="457200" y="828675"/>
          <a:ext cx="10722932" cy="5348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96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23B98CA5-A623-C503-C881-6C4D0DB9FE08}"/>
              </a:ext>
            </a:extLst>
          </p:cNvPr>
          <p:cNvPicPr>
            <a:picLocks noChangeAspect="1"/>
          </p:cNvPicPr>
          <p:nvPr/>
        </p:nvPicPr>
        <p:blipFill rotWithShape="1">
          <a:blip r:embed="rId2"/>
          <a:srcRect l="32672" r="17386"/>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3FA21-C3F3-EC40-050C-E51CCA6BE8BB}"/>
              </a:ext>
            </a:extLst>
          </p:cNvPr>
          <p:cNvSpPr>
            <a:spLocks noGrp="1"/>
          </p:cNvSpPr>
          <p:nvPr>
            <p:ph type="title"/>
          </p:nvPr>
        </p:nvSpPr>
        <p:spPr>
          <a:xfrm>
            <a:off x="761801" y="328512"/>
            <a:ext cx="4778387" cy="1628970"/>
          </a:xfrm>
        </p:spPr>
        <p:txBody>
          <a:bodyPr anchor="ctr">
            <a:normAutofit/>
          </a:bodyPr>
          <a:lstStyle/>
          <a:p>
            <a:pPr algn="ctr"/>
            <a:r>
              <a:rPr lang="en-DE" sz="4000" b="1" dirty="0"/>
              <a:t>Conclusion</a:t>
            </a:r>
          </a:p>
        </p:txBody>
      </p:sp>
      <p:sp>
        <p:nvSpPr>
          <p:cNvPr id="3" name="Content Placeholder 2">
            <a:extLst>
              <a:ext uri="{FF2B5EF4-FFF2-40B4-BE49-F238E27FC236}">
                <a16:creationId xmlns:a16="http://schemas.microsoft.com/office/drawing/2014/main" id="{0911EC7A-7497-0706-DC1B-D8F81B81CD50}"/>
              </a:ext>
            </a:extLst>
          </p:cNvPr>
          <p:cNvSpPr>
            <a:spLocks noGrp="1"/>
          </p:cNvSpPr>
          <p:nvPr>
            <p:ph idx="1"/>
          </p:nvPr>
        </p:nvSpPr>
        <p:spPr>
          <a:xfrm>
            <a:off x="721634" y="2285994"/>
            <a:ext cx="4659756" cy="3374137"/>
          </a:xfrm>
        </p:spPr>
        <p:txBody>
          <a:bodyPr anchor="ctr">
            <a:normAutofit/>
          </a:bodyPr>
          <a:lstStyle/>
          <a:p>
            <a:r>
              <a:rPr lang="en-DE" sz="2000" dirty="0"/>
              <a:t>The website will gradually add more value to the exsiting business model</a:t>
            </a:r>
          </a:p>
          <a:p>
            <a:r>
              <a:rPr lang="en-DE" sz="2000" dirty="0"/>
              <a:t>This website will aim at providng a platform for Indian music industry internationally.</a:t>
            </a:r>
          </a:p>
          <a:p>
            <a:pPr marL="0" indent="0">
              <a:buNone/>
            </a:pPr>
            <a:r>
              <a:rPr lang="en-DE" sz="2000" dirty="0"/>
              <a:t> </a:t>
            </a:r>
          </a:p>
        </p:txBody>
      </p:sp>
    </p:spTree>
    <p:extLst>
      <p:ext uri="{BB962C8B-B14F-4D97-AF65-F5344CB8AC3E}">
        <p14:creationId xmlns:p14="http://schemas.microsoft.com/office/powerpoint/2010/main" val="279758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687B-0D15-1AAF-1B9C-5ACEF71453A2}"/>
              </a:ext>
            </a:extLst>
          </p:cNvPr>
          <p:cNvSpPr>
            <a:spLocks noGrp="1"/>
          </p:cNvSpPr>
          <p:nvPr>
            <p:ph type="ctrTitle"/>
          </p:nvPr>
        </p:nvSpPr>
        <p:spPr>
          <a:xfrm>
            <a:off x="698765" y="1050185"/>
            <a:ext cx="4368602" cy="1158281"/>
          </a:xfrm>
        </p:spPr>
        <p:txBody>
          <a:bodyPr vert="horz" lIns="91440" tIns="45720" rIns="91440" bIns="45720" rtlCol="0" anchor="b">
            <a:normAutofit/>
          </a:bodyPr>
          <a:lstStyle/>
          <a:p>
            <a:pPr algn="l"/>
            <a:r>
              <a:rPr lang="en-US" sz="5400" b="1" dirty="0"/>
              <a:t>Vision</a:t>
            </a:r>
            <a:endParaRPr lang="en-US" sz="5400" dirty="0"/>
          </a:p>
        </p:txBody>
      </p:sp>
      <p:sp>
        <p:nvSpPr>
          <p:cNvPr id="3" name="Subtitle 2">
            <a:extLst>
              <a:ext uri="{FF2B5EF4-FFF2-40B4-BE49-F238E27FC236}">
                <a16:creationId xmlns:a16="http://schemas.microsoft.com/office/drawing/2014/main" id="{9BC02E30-77A5-6C09-66E0-10F5ED0BF4E8}"/>
              </a:ext>
            </a:extLst>
          </p:cNvPr>
          <p:cNvSpPr>
            <a:spLocks noGrp="1"/>
          </p:cNvSpPr>
          <p:nvPr>
            <p:ph type="subTitle" idx="1"/>
          </p:nvPr>
        </p:nvSpPr>
        <p:spPr>
          <a:xfrm>
            <a:off x="640080" y="2737737"/>
            <a:ext cx="4965073" cy="3495858"/>
          </a:xfrm>
        </p:spPr>
        <p:txBody>
          <a:bodyPr vert="horz" lIns="91440" tIns="45720" rIns="91440" bIns="45720" rtlCol="0">
            <a:normAutofit fontScale="47500" lnSpcReduction="20000"/>
          </a:bodyPr>
          <a:lstStyle/>
          <a:p>
            <a:pPr algn="just"/>
            <a:r>
              <a:rPr lang="en-US" sz="3300" dirty="0"/>
              <a:t>Our vision is to e</a:t>
            </a:r>
            <a:r>
              <a:rPr lang="en-US" sz="3300" b="0" i="0" u="none" strike="noStrike" dirty="0">
                <a:effectLst/>
              </a:rPr>
              <a:t>xpand Indian classical business abroad while preserving ancient traditions which involves a thoughtful approach that balances cultural authenticity with global market dynamics. </a:t>
            </a:r>
          </a:p>
          <a:p>
            <a:pPr indent="-228600" algn="l">
              <a:buFont typeface="Arial" panose="020B0604020202020204" pitchFamily="34" charset="0"/>
              <a:buChar char="•"/>
            </a:pPr>
            <a:endParaRPr lang="en-US" sz="3300" b="0" i="0" u="none" strike="noStrike" dirty="0">
              <a:effectLst/>
            </a:endParaRPr>
          </a:p>
          <a:p>
            <a:pPr marL="285750" indent="-228600" algn="just">
              <a:buFont typeface="Arial" panose="020B0604020202020204" pitchFamily="34" charset="0"/>
              <a:buChar char="•"/>
            </a:pPr>
            <a:r>
              <a:rPr lang="en-US" sz="3300" b="1" dirty="0"/>
              <a:t>Cultural Exchange Programs: </a:t>
            </a:r>
            <a:r>
              <a:rPr lang="en-US" sz="3300" dirty="0"/>
              <a:t>This facilitates exchange programs that bring our institutes experience abroad to foster a deeper understanding of Indian classical arts.</a:t>
            </a:r>
          </a:p>
          <a:p>
            <a:pPr marL="285750" indent="-228600" algn="just">
              <a:buFont typeface="Arial" panose="020B0604020202020204" pitchFamily="34" charset="0"/>
              <a:buChar char="•"/>
            </a:pPr>
            <a:r>
              <a:rPr lang="en-US" sz="3300" b="1" dirty="0"/>
              <a:t>Traditional Training Institutes: </a:t>
            </a:r>
            <a:r>
              <a:rPr lang="en-US" sz="3300" dirty="0"/>
              <a:t>Establish branches of traditional Indian classical music schools abroad, maintaining the integrity of the guru-shishya </a:t>
            </a:r>
            <a:r>
              <a:rPr lang="en-US" sz="3300" dirty="0" err="1"/>
              <a:t>parampara</a:t>
            </a:r>
            <a:r>
              <a:rPr lang="en-US" sz="3300" dirty="0"/>
              <a:t> (teacher-disciple tradition). And to Implement digital learning platforms to supplement in-person training, making it more accessible to students worldwide.</a:t>
            </a:r>
          </a:p>
          <a:p>
            <a:pPr marL="285750" indent="-228600" algn="l">
              <a:buFont typeface="Arial" panose="020B0604020202020204" pitchFamily="34" charset="0"/>
              <a:buChar char="•"/>
            </a:pPr>
            <a:endParaRPr lang="en-US" sz="1200" dirty="0"/>
          </a:p>
          <a:p>
            <a:pPr marL="285750" indent="-228600" algn="l">
              <a:buFont typeface="Arial" panose="020B0604020202020204" pitchFamily="34" charset="0"/>
              <a:buChar char="•"/>
            </a:pPr>
            <a:endParaRPr lang="en-US" sz="1200" dirty="0"/>
          </a:p>
          <a:p>
            <a:pPr indent="-228600" algn="l">
              <a:buFont typeface="Arial" panose="020B0604020202020204" pitchFamily="34" charset="0"/>
              <a:buChar char="•"/>
            </a:pPr>
            <a:endParaRPr lang="en-US" sz="1200" b="1" dirty="0"/>
          </a:p>
        </p:txBody>
      </p:sp>
      <p:pic>
        <p:nvPicPr>
          <p:cNvPr id="5" name="Picture 4" descr="A statue of a couple of people playing instruments&#10;&#10;Description automatically generated">
            <a:extLst>
              <a:ext uri="{FF2B5EF4-FFF2-40B4-BE49-F238E27FC236}">
                <a16:creationId xmlns:a16="http://schemas.microsoft.com/office/drawing/2014/main" id="{9CA8E9D1-5D49-7F3C-7D15-B5BE4FF19FCA}"/>
              </a:ext>
            </a:extLst>
          </p:cNvPr>
          <p:cNvPicPr>
            <a:picLocks noChangeAspect="1"/>
          </p:cNvPicPr>
          <p:nvPr/>
        </p:nvPicPr>
        <p:blipFill rotWithShape="1">
          <a:blip r:embed="rId2"/>
          <a:srcRect l="10333" r="9172" b="-2"/>
          <a:stretch/>
        </p:blipFill>
        <p:spPr>
          <a:xfrm>
            <a:off x="5766132" y="10"/>
            <a:ext cx="642434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28785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surface with a white circle&#10;&#10;Description automatically generated">
            <a:extLst>
              <a:ext uri="{FF2B5EF4-FFF2-40B4-BE49-F238E27FC236}">
                <a16:creationId xmlns:a16="http://schemas.microsoft.com/office/drawing/2014/main" id="{18BFF4EE-E4A2-91A5-F8BE-384E6706186B}"/>
              </a:ext>
            </a:extLst>
          </p:cNvPr>
          <p:cNvPicPr>
            <a:picLocks noChangeAspect="1"/>
          </p:cNvPicPr>
          <p:nvPr/>
        </p:nvPicPr>
        <p:blipFill>
          <a:blip r:embed="rId2">
            <a:alphaModFix/>
          </a:blip>
          <a:stretch>
            <a:fillRect/>
          </a:stretch>
        </p:blipFill>
        <p:spPr>
          <a:xfrm>
            <a:off x="703182" y="2024377"/>
            <a:ext cx="4777381" cy="26395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55D015D-8820-A5E0-D05A-4EA1C936161E}"/>
              </a:ext>
            </a:extLst>
          </p:cNvPr>
          <p:cNvSpPr>
            <a:spLocks noGrp="1"/>
          </p:cNvSpPr>
          <p:nvPr>
            <p:ph idx="1"/>
          </p:nvPr>
        </p:nvSpPr>
        <p:spPr>
          <a:xfrm>
            <a:off x="5894962" y="1984443"/>
            <a:ext cx="5458838" cy="4192520"/>
          </a:xfrm>
        </p:spPr>
        <p:txBody>
          <a:bodyPr>
            <a:normAutofit/>
          </a:bodyPr>
          <a:lstStyle/>
          <a:p>
            <a:pPr algn="just"/>
            <a:r>
              <a:rPr lang="en-IN" sz="1800" b="1" i="0" u="none" strike="noStrike" dirty="0">
                <a:effectLst/>
              </a:rPr>
              <a:t>Digital Platforms for Outreach: </a:t>
            </a:r>
            <a:r>
              <a:rPr lang="en-IN" sz="1800" dirty="0"/>
              <a:t>We have developed a website</a:t>
            </a:r>
            <a:r>
              <a:rPr lang="en-IN" sz="1800" i="0" u="none" strike="noStrike" dirty="0">
                <a:effectLst/>
              </a:rPr>
              <a:t> to reach a global audience. This creates a high-quality digital content such as online classes, performances, and documentaries about the rich history and nuances of Indian classical arts.</a:t>
            </a:r>
          </a:p>
          <a:p>
            <a:pPr marL="0" indent="0">
              <a:buNone/>
            </a:pPr>
            <a:endParaRPr lang="en-IN" sz="1800" dirty="0"/>
          </a:p>
          <a:p>
            <a:pPr algn="just"/>
            <a:r>
              <a:rPr lang="en-IN" sz="1800" b="1" i="0" u="none" strike="noStrike" dirty="0">
                <a:effectLst/>
              </a:rPr>
              <a:t>Social Media and Online Communities: </a:t>
            </a:r>
            <a:r>
              <a:rPr lang="en-IN" sz="1800" i="0" u="none" strike="noStrike" dirty="0">
                <a:effectLst/>
              </a:rPr>
              <a:t>Leverage social media platforms to build a global community of enthusiasts. Create forums for discussions, live interactions with artists, and sharing experiences related to Indian classical arts. Implement social media campaigns to raise awareness about the beauty and significance of Indian classical arts.</a:t>
            </a:r>
          </a:p>
          <a:p>
            <a:endParaRPr lang="en-IN" sz="1800" i="0" u="none" strike="noStrike" dirty="0">
              <a:effectLst/>
            </a:endParaRPr>
          </a:p>
          <a:p>
            <a:pPr marL="0" indent="0">
              <a:buNone/>
            </a:pPr>
            <a:endParaRPr lang="en-IN" sz="1800" dirty="0"/>
          </a:p>
        </p:txBody>
      </p:sp>
    </p:spTree>
    <p:extLst>
      <p:ext uri="{BB962C8B-B14F-4D97-AF65-F5344CB8AC3E}">
        <p14:creationId xmlns:p14="http://schemas.microsoft.com/office/powerpoint/2010/main" val="4267530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FBB9-904A-B830-89C1-679F4F03CFA9}"/>
              </a:ext>
            </a:extLst>
          </p:cNvPr>
          <p:cNvSpPr>
            <a:spLocks noGrp="1"/>
          </p:cNvSpPr>
          <p:nvPr>
            <p:ph type="title"/>
          </p:nvPr>
        </p:nvSpPr>
        <p:spPr>
          <a:xfrm>
            <a:off x="5297762" y="329184"/>
            <a:ext cx="6251110" cy="1783080"/>
          </a:xfrm>
        </p:spPr>
        <p:txBody>
          <a:bodyPr anchor="b">
            <a:normAutofit/>
          </a:bodyPr>
          <a:lstStyle/>
          <a:p>
            <a:r>
              <a:rPr lang="en-US" sz="5400" b="1" dirty="0"/>
              <a:t>Objective</a:t>
            </a:r>
          </a:p>
        </p:txBody>
      </p:sp>
      <p:pic>
        <p:nvPicPr>
          <p:cNvPr id="5" name="Picture 4" descr="A pair of drums on a table&#10;&#10;Description automatically generated">
            <a:extLst>
              <a:ext uri="{FF2B5EF4-FFF2-40B4-BE49-F238E27FC236}">
                <a16:creationId xmlns:a16="http://schemas.microsoft.com/office/drawing/2014/main" id="{0E70C41B-6963-E413-2B46-654EA3A17E42}"/>
              </a:ext>
            </a:extLst>
          </p:cNvPr>
          <p:cNvPicPr>
            <a:picLocks noChangeAspect="1"/>
          </p:cNvPicPr>
          <p:nvPr/>
        </p:nvPicPr>
        <p:blipFill rotWithShape="1">
          <a:blip r:embed="rId2"/>
          <a:srcRect l="31000" r="2893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617E2C8D-88A6-0F5D-B4F0-8ECA7C73808A}"/>
              </a:ext>
            </a:extLst>
          </p:cNvPr>
          <p:cNvSpPr>
            <a:spLocks noGrp="1"/>
          </p:cNvSpPr>
          <p:nvPr>
            <p:ph idx="1"/>
          </p:nvPr>
        </p:nvSpPr>
        <p:spPr>
          <a:xfrm>
            <a:off x="5297762" y="2706624"/>
            <a:ext cx="6251110" cy="3483864"/>
          </a:xfrm>
        </p:spPr>
        <p:txBody>
          <a:bodyPr>
            <a:normAutofit/>
          </a:bodyPr>
          <a:lstStyle/>
          <a:p>
            <a:pPr algn="just"/>
            <a:r>
              <a:rPr lang="en-US" sz="1700" b="0" i="0" dirty="0">
                <a:effectLst/>
              </a:rPr>
              <a:t>The primary objective of our project is to design and develop a user-friendly website dedicated to booking classical music classes.</a:t>
            </a:r>
          </a:p>
          <a:p>
            <a:pPr algn="just"/>
            <a:r>
              <a:rPr lang="en-US" sz="1700" b="0" i="0" dirty="0">
                <a:effectLst/>
              </a:rPr>
              <a:t>This platform aims to streamline the process of connecting music enthusiasts with experienced classical music instructors, creating a seamless and efficient way for users to discover, book, and attend classes. </a:t>
            </a:r>
          </a:p>
          <a:p>
            <a:pPr algn="just"/>
            <a:r>
              <a:rPr lang="en-US" sz="1700" b="0" i="0" dirty="0">
                <a:effectLst/>
              </a:rPr>
              <a:t>By leveraging modern web technologies, our goal is to provide a visually appealing, intuitive interface that caters to both students and instructors, fostering a thriving online community dedicated to the pursuit of classical music education. </a:t>
            </a:r>
            <a:endParaRPr lang="en-US" sz="1700" dirty="0"/>
          </a:p>
        </p:txBody>
      </p:sp>
    </p:spTree>
    <p:extLst>
      <p:ext uri="{BB962C8B-B14F-4D97-AF65-F5344CB8AC3E}">
        <p14:creationId xmlns:p14="http://schemas.microsoft.com/office/powerpoint/2010/main" val="2501739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AC20F58-DC53-1D44-C9DC-D3023ADF2F95}"/>
              </a:ext>
            </a:extLst>
          </p:cNvPr>
          <p:cNvPicPr>
            <a:picLocks noChangeAspect="1"/>
          </p:cNvPicPr>
          <p:nvPr/>
        </p:nvPicPr>
        <p:blipFill rotWithShape="1">
          <a:blip r:embed="rId2">
            <a:alphaModFix amt="40000"/>
          </a:blip>
          <a:srcRect t="39011" b="5020"/>
          <a:stretch/>
        </p:blipFill>
        <p:spPr>
          <a:xfrm>
            <a:off x="21" y="48241"/>
            <a:ext cx="12191979" cy="6857990"/>
          </a:xfrm>
          <a:prstGeom prst="rect">
            <a:avLst/>
          </a:prstGeom>
        </p:spPr>
      </p:pic>
      <p:sp>
        <p:nvSpPr>
          <p:cNvPr id="3" name="Content Placeholder 2">
            <a:extLst>
              <a:ext uri="{FF2B5EF4-FFF2-40B4-BE49-F238E27FC236}">
                <a16:creationId xmlns:a16="http://schemas.microsoft.com/office/drawing/2014/main" id="{9D11672E-0617-044C-C53F-19811202A174}"/>
              </a:ext>
            </a:extLst>
          </p:cNvPr>
          <p:cNvSpPr>
            <a:spLocks noGrp="1"/>
          </p:cNvSpPr>
          <p:nvPr>
            <p:ph idx="1"/>
          </p:nvPr>
        </p:nvSpPr>
        <p:spPr>
          <a:xfrm>
            <a:off x="5656906" y="667295"/>
            <a:ext cx="5715000" cy="5216470"/>
          </a:xfrm>
        </p:spPr>
        <p:txBody>
          <a:bodyPr anchor="ctr">
            <a:normAutofit lnSpcReduction="10000"/>
          </a:bodyPr>
          <a:lstStyle/>
          <a:p>
            <a:pPr algn="just">
              <a:buFont typeface="Arial" panose="020B0604020202020204" pitchFamily="34" charset="0"/>
              <a:buChar char="•"/>
            </a:pPr>
            <a:r>
              <a:rPr lang="en-US" sz="1800" b="1" i="0" dirty="0">
                <a:solidFill>
                  <a:schemeClr val="bg1"/>
                </a:solidFill>
                <a:effectLst/>
                <a:highlight>
                  <a:srgbClr val="000000"/>
                </a:highlight>
              </a:rPr>
              <a:t>Design and Development:</a:t>
            </a:r>
            <a:r>
              <a:rPr lang="en-US" sz="1800" b="0" i="0" dirty="0">
                <a:solidFill>
                  <a:schemeClr val="bg1"/>
                </a:solidFill>
                <a:effectLst/>
                <a:highlight>
                  <a:srgbClr val="000000"/>
                </a:highlight>
              </a:rPr>
              <a:t> Create a user-friendly website focused on booking classical music classes.</a:t>
            </a:r>
          </a:p>
          <a:p>
            <a:pPr algn="just">
              <a:buFont typeface="Arial" panose="020B0604020202020204" pitchFamily="34" charset="0"/>
              <a:buChar char="•"/>
            </a:pPr>
            <a:r>
              <a:rPr lang="en-US" sz="1800" b="1" i="0" dirty="0">
                <a:solidFill>
                  <a:schemeClr val="bg1"/>
                </a:solidFill>
                <a:effectLst/>
                <a:highlight>
                  <a:srgbClr val="000000"/>
                </a:highlight>
              </a:rPr>
              <a:t>Streamlined Connection:</a:t>
            </a:r>
            <a:r>
              <a:rPr lang="en-US" sz="1800" b="0" i="0" dirty="0">
                <a:solidFill>
                  <a:schemeClr val="bg1"/>
                </a:solidFill>
                <a:effectLst/>
                <a:highlight>
                  <a:srgbClr val="000000"/>
                </a:highlight>
              </a:rPr>
              <a:t> Facilitate the seamless connection between music enthusiasts and experienced classical music instructors.</a:t>
            </a:r>
          </a:p>
          <a:p>
            <a:pPr algn="just">
              <a:buFont typeface="Arial" panose="020B0604020202020204" pitchFamily="34" charset="0"/>
              <a:buChar char="•"/>
            </a:pPr>
            <a:r>
              <a:rPr lang="en-US" sz="1800" b="1" i="0" dirty="0">
                <a:solidFill>
                  <a:schemeClr val="bg1"/>
                </a:solidFill>
                <a:effectLst/>
                <a:highlight>
                  <a:srgbClr val="000000"/>
                </a:highlight>
              </a:rPr>
              <a:t>Efficient Booking Process:</a:t>
            </a:r>
            <a:r>
              <a:rPr lang="en-US" sz="1800" b="0" i="0" dirty="0">
                <a:solidFill>
                  <a:schemeClr val="bg1"/>
                </a:solidFill>
                <a:effectLst/>
                <a:highlight>
                  <a:srgbClr val="000000"/>
                </a:highlight>
              </a:rPr>
              <a:t> Develop an efficient system for users to discover, book, and attend classical music classes.</a:t>
            </a:r>
          </a:p>
          <a:p>
            <a:pPr algn="just">
              <a:buFont typeface="Arial" panose="020B0604020202020204" pitchFamily="34" charset="0"/>
              <a:buChar char="•"/>
            </a:pPr>
            <a:r>
              <a:rPr lang="en-US" sz="1800" b="1" i="0" dirty="0">
                <a:solidFill>
                  <a:schemeClr val="bg1"/>
                </a:solidFill>
                <a:effectLst/>
                <a:highlight>
                  <a:srgbClr val="000000"/>
                </a:highlight>
              </a:rPr>
              <a:t>Leverage Modern Technologies:</a:t>
            </a:r>
            <a:r>
              <a:rPr lang="en-US" sz="1800" b="0" i="0" dirty="0">
                <a:solidFill>
                  <a:schemeClr val="bg1"/>
                </a:solidFill>
                <a:effectLst/>
                <a:highlight>
                  <a:srgbClr val="000000"/>
                </a:highlight>
              </a:rPr>
              <a:t> Utilize cutting-edge web technologies to enhance the overall user experience.</a:t>
            </a:r>
          </a:p>
          <a:p>
            <a:pPr algn="just">
              <a:buFont typeface="Arial" panose="020B0604020202020204" pitchFamily="34" charset="0"/>
              <a:buChar char="•"/>
            </a:pPr>
            <a:r>
              <a:rPr lang="en-US" sz="1800" b="1" i="0" dirty="0">
                <a:solidFill>
                  <a:schemeClr val="bg1"/>
                </a:solidFill>
                <a:effectLst/>
                <a:highlight>
                  <a:srgbClr val="000000"/>
                </a:highlight>
              </a:rPr>
              <a:t>Community Building:</a:t>
            </a:r>
            <a:r>
              <a:rPr lang="en-US" sz="1800" b="0" i="0" dirty="0">
                <a:solidFill>
                  <a:schemeClr val="bg1"/>
                </a:solidFill>
                <a:effectLst/>
                <a:highlight>
                  <a:srgbClr val="000000"/>
                </a:highlight>
              </a:rPr>
              <a:t> Foster a thriving online community dedicated to the pursuit of classical music education.</a:t>
            </a:r>
          </a:p>
          <a:p>
            <a:pPr algn="just">
              <a:buFont typeface="Arial" panose="020B0604020202020204" pitchFamily="34" charset="0"/>
              <a:buChar char="•"/>
            </a:pPr>
            <a:r>
              <a:rPr lang="en-US" sz="1800" b="1" i="0" dirty="0">
                <a:solidFill>
                  <a:schemeClr val="bg1"/>
                </a:solidFill>
                <a:effectLst/>
                <a:highlight>
                  <a:srgbClr val="000000"/>
                </a:highlight>
              </a:rPr>
              <a:t>Accessibility Enhancement:</a:t>
            </a:r>
            <a:r>
              <a:rPr lang="en-US" sz="1800" b="0" i="0" dirty="0">
                <a:solidFill>
                  <a:schemeClr val="bg1"/>
                </a:solidFill>
                <a:effectLst/>
                <a:highlight>
                  <a:srgbClr val="000000"/>
                </a:highlight>
              </a:rPr>
              <a:t> Increase accessibility to classical music education through the online platform.</a:t>
            </a:r>
          </a:p>
          <a:p>
            <a:pPr algn="just">
              <a:buFont typeface="Arial" panose="020B0604020202020204" pitchFamily="34" charset="0"/>
              <a:buChar char="•"/>
            </a:pPr>
            <a:r>
              <a:rPr lang="en-US" sz="1800" b="1" i="0" dirty="0">
                <a:solidFill>
                  <a:schemeClr val="bg1"/>
                </a:solidFill>
                <a:effectLst/>
                <a:highlight>
                  <a:srgbClr val="000000"/>
                </a:highlight>
              </a:rPr>
              <a:t>Knowledge Sharing:</a:t>
            </a:r>
            <a:r>
              <a:rPr lang="en-US" sz="1800" b="0" i="0" dirty="0">
                <a:solidFill>
                  <a:schemeClr val="bg1"/>
                </a:solidFill>
                <a:effectLst/>
                <a:highlight>
                  <a:srgbClr val="000000"/>
                </a:highlight>
              </a:rPr>
              <a:t> Promote the sharing of musical knowledge among students and instructors.</a:t>
            </a:r>
          </a:p>
          <a:p>
            <a:pPr algn="just">
              <a:buFont typeface="Arial" panose="020B0604020202020204" pitchFamily="34" charset="0"/>
              <a:buChar char="•"/>
            </a:pPr>
            <a:r>
              <a:rPr lang="en-US" sz="1800" b="1" i="0" dirty="0">
                <a:solidFill>
                  <a:schemeClr val="bg1"/>
                </a:solidFill>
                <a:effectLst/>
                <a:highlight>
                  <a:srgbClr val="000000"/>
                </a:highlight>
              </a:rPr>
              <a:t>Cultural Enrichment:</a:t>
            </a:r>
            <a:r>
              <a:rPr lang="en-US" sz="1800" b="0" i="0" dirty="0">
                <a:solidFill>
                  <a:schemeClr val="bg1"/>
                </a:solidFill>
                <a:effectLst/>
                <a:highlight>
                  <a:srgbClr val="000000"/>
                </a:highlight>
              </a:rPr>
              <a:t> Contribute to the enrichment of the cultural landscape by providing a platform for classical music education.</a:t>
            </a:r>
          </a:p>
          <a:p>
            <a:endParaRPr lang="en-US" sz="1400" dirty="0">
              <a:solidFill>
                <a:schemeClr val="bg1"/>
              </a:solidFill>
            </a:endParaRPr>
          </a:p>
        </p:txBody>
      </p:sp>
    </p:spTree>
    <p:extLst>
      <p:ext uri="{BB962C8B-B14F-4D97-AF65-F5344CB8AC3E}">
        <p14:creationId xmlns:p14="http://schemas.microsoft.com/office/powerpoint/2010/main" val="22681797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65620-46DC-CBC8-3AE8-8B530FEB9A73}"/>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br>
              <a:rPr lang="en-US" sz="4400">
                <a:effectLst/>
              </a:rPr>
            </a:br>
            <a:r>
              <a:rPr lang="en-US" sz="4400" b="1">
                <a:effectLst/>
              </a:rPr>
              <a:t>Target Customer </a:t>
            </a:r>
            <a:endParaRPr lang="en-US" sz="4400" b="1"/>
          </a:p>
        </p:txBody>
      </p:sp>
      <p:pic>
        <p:nvPicPr>
          <p:cNvPr id="5" name="Picture 4" descr="A wall painted with an arrow and a dartboard">
            <a:extLst>
              <a:ext uri="{FF2B5EF4-FFF2-40B4-BE49-F238E27FC236}">
                <a16:creationId xmlns:a16="http://schemas.microsoft.com/office/drawing/2014/main" id="{7D678B12-8A6E-15E1-ED6D-4464FF8E110C}"/>
              </a:ext>
            </a:extLst>
          </p:cNvPr>
          <p:cNvPicPr>
            <a:picLocks noChangeAspect="1"/>
          </p:cNvPicPr>
          <p:nvPr/>
        </p:nvPicPr>
        <p:blipFill rotWithShape="1">
          <a:blip r:embed="rId2"/>
          <a:srcRect l="28044"/>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4166F6FE-37D9-B0E2-A703-7D2A728F4AD6}"/>
              </a:ext>
            </a:extLst>
          </p:cNvPr>
          <p:cNvSpPr>
            <a:spLocks noGrp="1"/>
          </p:cNvSpPr>
          <p:nvPr>
            <p:ph type="subTitle" idx="1"/>
          </p:nvPr>
        </p:nvSpPr>
        <p:spPr>
          <a:xfrm>
            <a:off x="7320465" y="2194102"/>
            <a:ext cx="4140013" cy="3908586"/>
          </a:xfrm>
        </p:spPr>
        <p:txBody>
          <a:bodyPr vert="horz" lIns="91440" tIns="45720" rIns="91440" bIns="45720" rtlCol="0">
            <a:normAutofit/>
          </a:bodyPr>
          <a:lstStyle/>
          <a:p>
            <a:pPr marL="457200" indent="-228600" algn="l">
              <a:buFont typeface="Arial" panose="020B0604020202020204" pitchFamily="34" charset="0"/>
              <a:buChar char="•"/>
            </a:pPr>
            <a:r>
              <a:rPr lang="en-US" sz="1400" b="1">
                <a:effectLst/>
              </a:rPr>
              <a:t>Who are your potential students?</a:t>
            </a:r>
            <a:endParaRPr lang="en-US" sz="1400">
              <a:effectLst/>
            </a:endParaRPr>
          </a:p>
          <a:p>
            <a:pPr marL="457200" indent="-228600" algn="l">
              <a:buFont typeface="Arial" panose="020B0604020202020204" pitchFamily="34" charset="0"/>
              <a:buChar char="•"/>
            </a:pPr>
            <a:r>
              <a:rPr lang="en-US" sz="1400">
                <a:effectLst/>
              </a:rPr>
              <a:t>People of all ages who love music and want to learn how to play or improve their skills.</a:t>
            </a:r>
          </a:p>
          <a:p>
            <a:pPr marL="228600" indent="-228600" algn="l">
              <a:buFont typeface="Arial" panose="020B0604020202020204" pitchFamily="34" charset="0"/>
              <a:buChar char="•"/>
            </a:pPr>
            <a:endParaRPr lang="en-US" sz="1400">
              <a:effectLst/>
            </a:endParaRPr>
          </a:p>
          <a:p>
            <a:pPr marL="457200" indent="-228600" algn="l">
              <a:buFont typeface="Arial" panose="020B0604020202020204" pitchFamily="34" charset="0"/>
              <a:buChar char="•"/>
            </a:pPr>
            <a:r>
              <a:rPr lang="en-US" sz="1400" b="1">
                <a:effectLst/>
              </a:rPr>
              <a:t>Where are they located?</a:t>
            </a:r>
            <a:endParaRPr lang="en-US" sz="1400">
              <a:effectLst/>
            </a:endParaRPr>
          </a:p>
          <a:p>
            <a:pPr marL="457200" indent="-228600" algn="l">
              <a:buFont typeface="Arial" panose="020B0604020202020204" pitchFamily="34" charset="0"/>
              <a:buChar char="•"/>
            </a:pPr>
            <a:r>
              <a:rPr lang="en-US" sz="1400">
                <a:effectLst/>
              </a:rPr>
              <a:t>They could be from your local community or from anywhere around the world. It depends on whether you can teach music lessons online.</a:t>
            </a:r>
          </a:p>
          <a:p>
            <a:pPr marL="228600" indent="-228600" algn="l">
              <a:buFont typeface="Arial" panose="020B0604020202020204" pitchFamily="34" charset="0"/>
              <a:buChar char="•"/>
            </a:pPr>
            <a:endParaRPr lang="en-US" sz="1400">
              <a:effectLst/>
            </a:endParaRPr>
          </a:p>
          <a:p>
            <a:pPr marL="457200" indent="-228600" algn="l">
              <a:buFont typeface="Arial" panose="020B0604020202020204" pitchFamily="34" charset="0"/>
              <a:buChar char="•"/>
            </a:pPr>
            <a:r>
              <a:rPr lang="en-US" sz="1400" b="1">
                <a:effectLst/>
              </a:rPr>
              <a:t>What skill levels are you catering to?</a:t>
            </a:r>
            <a:endParaRPr lang="en-US" sz="1400">
              <a:effectLst/>
            </a:endParaRPr>
          </a:p>
          <a:p>
            <a:pPr marL="457200" indent="-228600" algn="l">
              <a:spcAft>
                <a:spcPts val="800"/>
              </a:spcAft>
              <a:buFont typeface="Arial" panose="020B0604020202020204" pitchFamily="34" charset="0"/>
              <a:buChar char="•"/>
            </a:pPr>
            <a:r>
              <a:rPr lang="en-US" sz="1400">
                <a:effectLst/>
              </a:rPr>
              <a:t>You welcome everyone - those who are just starting out, those who know a bit, and even those who are already quite good at playing music.</a:t>
            </a:r>
          </a:p>
          <a:p>
            <a:pPr indent="-228600" algn="l">
              <a:buFont typeface="Arial" panose="020B0604020202020204" pitchFamily="34" charset="0"/>
              <a:buChar char="•"/>
            </a:pPr>
            <a:endParaRPr lang="en-US" sz="1400"/>
          </a:p>
        </p:txBody>
      </p:sp>
    </p:spTree>
    <p:extLst>
      <p:ext uri="{BB962C8B-B14F-4D97-AF65-F5344CB8AC3E}">
        <p14:creationId xmlns:p14="http://schemas.microsoft.com/office/powerpoint/2010/main" val="1959086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E63FD-C2BA-0F50-1FB1-A12436E07CAF}"/>
              </a:ext>
            </a:extLst>
          </p:cNvPr>
          <p:cNvSpPr>
            <a:spLocks noGrp="1"/>
          </p:cNvSpPr>
          <p:nvPr>
            <p:ph type="title"/>
          </p:nvPr>
        </p:nvSpPr>
        <p:spPr>
          <a:xfrm>
            <a:off x="586478" y="1683756"/>
            <a:ext cx="3115265" cy="2396359"/>
          </a:xfrm>
        </p:spPr>
        <p:txBody>
          <a:bodyPr anchor="b">
            <a:normAutofit/>
          </a:bodyPr>
          <a:lstStyle/>
          <a:p>
            <a:pPr algn="r"/>
            <a:r>
              <a:rPr lang="en-IN" sz="4000" b="1" kern="10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                   Challenges faced </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430BD100-5A77-77D8-5C5C-EA3AC40D75C9}"/>
              </a:ext>
            </a:extLst>
          </p:cNvPr>
          <p:cNvGraphicFramePr>
            <a:graphicFrameLocks noGrp="1"/>
          </p:cNvGraphicFramePr>
          <p:nvPr>
            <p:ph idx="1"/>
            <p:extLst>
              <p:ext uri="{D42A27DB-BD31-4B8C-83A1-F6EECF244321}">
                <p14:modId xmlns:p14="http://schemas.microsoft.com/office/powerpoint/2010/main" val="59531731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0378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721C7-DD5A-2834-3BA1-F8D67BA76B37}"/>
              </a:ext>
            </a:extLst>
          </p:cNvPr>
          <p:cNvSpPr>
            <a:spLocks noGrp="1"/>
          </p:cNvSpPr>
          <p:nvPr>
            <p:ph type="title"/>
          </p:nvPr>
        </p:nvSpPr>
        <p:spPr>
          <a:xfrm>
            <a:off x="838201" y="365125"/>
            <a:ext cx="5251316" cy="1807305"/>
          </a:xfrm>
        </p:spPr>
        <p:txBody>
          <a:bodyPr>
            <a:normAutofit/>
          </a:bodyPr>
          <a:lstStyle/>
          <a:p>
            <a:r>
              <a:rPr lang="en-IN" sz="4100"/>
              <a:t>                               </a:t>
            </a:r>
            <a:r>
              <a:rPr lang="en-IN" sz="4100" b="1">
                <a:latin typeface="Segoe UI" panose="020B0502040204020203" pitchFamily="34" charset="0"/>
                <a:cs typeface="Segoe UI" panose="020B0502040204020203" pitchFamily="34" charset="0"/>
              </a:rPr>
              <a:t>Solution</a:t>
            </a:r>
            <a:r>
              <a:rPr lang="en-IN" sz="4100"/>
              <a:t>   </a:t>
            </a:r>
            <a:br>
              <a:rPr lang="en-IN" sz="4100" kern="100">
                <a:effectLst/>
                <a:latin typeface="Calibri" panose="020F0502020204030204" pitchFamily="34" charset="0"/>
                <a:ea typeface="Calibri" panose="020F0502020204030204" pitchFamily="34" charset="0"/>
                <a:cs typeface="Times New Roman" panose="02020603050405020304" pitchFamily="18" charset="0"/>
              </a:rPr>
            </a:br>
            <a:r>
              <a:rPr lang="en-IN" sz="41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4100"/>
          </a:p>
        </p:txBody>
      </p:sp>
      <p:sp>
        <p:nvSpPr>
          <p:cNvPr id="3" name="Content Placeholder 2">
            <a:extLst>
              <a:ext uri="{FF2B5EF4-FFF2-40B4-BE49-F238E27FC236}">
                <a16:creationId xmlns:a16="http://schemas.microsoft.com/office/drawing/2014/main" id="{E5B2E42D-A076-D1C4-C14B-1FE0A11A8018}"/>
              </a:ext>
            </a:extLst>
          </p:cNvPr>
          <p:cNvSpPr>
            <a:spLocks noGrp="1"/>
          </p:cNvSpPr>
          <p:nvPr>
            <p:ph idx="1"/>
          </p:nvPr>
        </p:nvSpPr>
        <p:spPr>
          <a:xfrm>
            <a:off x="838200" y="2333297"/>
            <a:ext cx="4619621" cy="3843666"/>
          </a:xfrm>
        </p:spPr>
        <p:txBody>
          <a:bodyPr>
            <a:normAutofit/>
          </a:bodyPr>
          <a:lstStyle/>
          <a:p>
            <a:pPr marL="0" indent="0">
              <a:spcAft>
                <a:spcPts val="800"/>
              </a:spcAft>
              <a:buNone/>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 Technical Help:</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Simple Guide</a:t>
            </a:r>
            <a:r>
              <a:rPr lang="en-IN" sz="1100" kern="100">
                <a:effectLst/>
                <a:latin typeface="Calibri" panose="020F0502020204030204" pitchFamily="34" charset="0"/>
                <a:ea typeface="Calibri" panose="020F0502020204030204" pitchFamily="34" charset="0"/>
                <a:cs typeface="Times New Roman" panose="02020603050405020304" pitchFamily="18" charset="0"/>
              </a:rPr>
              <a:t>: Give easy-to-follow instructions for using the technology.</a:t>
            </a:r>
          </a:p>
          <a:p>
            <a:pPr marL="342900" lvl="0" indent="-342900">
              <a:spcAft>
                <a:spcPts val="800"/>
              </a:spcAft>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Pre-Lesson Check</a:t>
            </a:r>
            <a:r>
              <a:rPr lang="en-IN" sz="1100" kern="100">
                <a:effectLst/>
                <a:latin typeface="Calibri" panose="020F0502020204030204" pitchFamily="34" charset="0"/>
                <a:ea typeface="Calibri" panose="020F0502020204030204" pitchFamily="34" charset="0"/>
                <a:cs typeface="Times New Roman" panose="02020603050405020304" pitchFamily="18" charset="0"/>
              </a:rPr>
              <a:t>: Make sure everything works smoothly before the lesson begins.</a:t>
            </a:r>
          </a:p>
          <a:p>
            <a:pPr marL="0" indent="0">
              <a:spcAft>
                <a:spcPts val="800"/>
              </a:spcAft>
              <a:buNone/>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Fun Lessons: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Games and Activities:</a:t>
            </a:r>
            <a:r>
              <a:rPr lang="en-IN" sz="1100" kern="100">
                <a:effectLst/>
                <a:latin typeface="Calibri" panose="020F0502020204030204" pitchFamily="34" charset="0"/>
                <a:ea typeface="Calibri" panose="020F0502020204030204" pitchFamily="34" charset="0"/>
                <a:cs typeface="Times New Roman" panose="02020603050405020304" pitchFamily="18" charset="0"/>
              </a:rPr>
              <a:t> Include enjoyable games and activities during lessons.</a:t>
            </a:r>
          </a:p>
          <a:p>
            <a:pPr marL="342900" lvl="0" indent="-342900">
              <a:spcAft>
                <a:spcPts val="800"/>
              </a:spcAft>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Videos and Pictures:</a:t>
            </a:r>
            <a:r>
              <a:rPr lang="en-IN" sz="1100" kern="100">
                <a:effectLst/>
                <a:latin typeface="Calibri" panose="020F0502020204030204" pitchFamily="34" charset="0"/>
                <a:ea typeface="Calibri" panose="020F0502020204030204" pitchFamily="34" charset="0"/>
                <a:cs typeface="Times New Roman" panose="02020603050405020304" pitchFamily="18" charset="0"/>
              </a:rPr>
              <a:t> Use videos and pictures to make learning more interesting.</a:t>
            </a:r>
          </a:p>
          <a:p>
            <a:pPr marL="0" indent="0">
              <a:spcAft>
                <a:spcPts val="800"/>
              </a:spcAft>
              <a:buNone/>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Easy Access to Resources: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Affordable Instruments:</a:t>
            </a:r>
            <a:r>
              <a:rPr lang="en-IN" sz="1100" kern="100">
                <a:effectLst/>
                <a:latin typeface="Calibri" panose="020F0502020204030204" pitchFamily="34" charset="0"/>
                <a:ea typeface="Calibri" panose="020F0502020204030204" pitchFamily="34" charset="0"/>
                <a:cs typeface="Times New Roman" panose="02020603050405020304" pitchFamily="18" charset="0"/>
              </a:rPr>
              <a:t> Recommend instruments that don't cost a lot.</a:t>
            </a:r>
          </a:p>
          <a:p>
            <a:pPr marL="342900" lvl="0" indent="-342900">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Digital Materials:</a:t>
            </a:r>
            <a:r>
              <a:rPr lang="en-IN" sz="1100" kern="100">
                <a:effectLst/>
                <a:latin typeface="Calibri" panose="020F0502020204030204" pitchFamily="34" charset="0"/>
                <a:ea typeface="Calibri" panose="020F0502020204030204" pitchFamily="34" charset="0"/>
                <a:cs typeface="Times New Roman" panose="02020603050405020304" pitchFamily="18" charset="0"/>
              </a:rPr>
              <a:t> Share materials online, like digital books and videos.</a:t>
            </a:r>
          </a:p>
          <a:p>
            <a:pPr marL="342900" lvl="0" indent="-342900">
              <a:spcAft>
                <a:spcPts val="800"/>
              </a:spcAft>
              <a:buFont typeface="Wingdings" panose="05000000000000000000" pitchFamily="2" charset="2"/>
              <a:buChar char=""/>
            </a:pPr>
            <a:r>
              <a:rPr lang="en-IN" sz="1100" b="1" kern="100">
                <a:effectLst/>
                <a:latin typeface="Calibri" panose="020F0502020204030204" pitchFamily="34" charset="0"/>
                <a:ea typeface="Calibri" panose="020F0502020204030204" pitchFamily="34" charset="0"/>
                <a:cs typeface="Times New Roman" panose="02020603050405020304" pitchFamily="18" charset="0"/>
              </a:rPr>
              <a:t>Fair Prices:</a:t>
            </a:r>
            <a:r>
              <a:rPr lang="en-IN" sz="1100" kern="100">
                <a:effectLst/>
                <a:latin typeface="Calibri" panose="020F0502020204030204" pitchFamily="34" charset="0"/>
                <a:ea typeface="Calibri" panose="020F0502020204030204" pitchFamily="34" charset="0"/>
                <a:cs typeface="Times New Roman" panose="02020603050405020304" pitchFamily="18" charset="0"/>
              </a:rPr>
              <a:t> Keep your prices reasonable so everyone can afford to learn.</a:t>
            </a:r>
          </a:p>
          <a:p>
            <a:endParaRPr lang="en-IN" sz="1100"/>
          </a:p>
        </p:txBody>
      </p:sp>
      <p:pic>
        <p:nvPicPr>
          <p:cNvPr id="5" name="Picture 4" descr="Abstract blurred public library with bookshelves">
            <a:extLst>
              <a:ext uri="{FF2B5EF4-FFF2-40B4-BE49-F238E27FC236}">
                <a16:creationId xmlns:a16="http://schemas.microsoft.com/office/drawing/2014/main" id="{8FF69814-A869-E1F9-086B-40DD7557C369}"/>
              </a:ext>
            </a:extLst>
          </p:cNvPr>
          <p:cNvPicPr>
            <a:picLocks noChangeAspect="1"/>
          </p:cNvPicPr>
          <p:nvPr/>
        </p:nvPicPr>
        <p:blipFill rotWithShape="1">
          <a:blip r:embed="rId2"/>
          <a:srcRect l="9811" r="3215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47895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AA0F5D-C069-5FB0-A24C-29C1530BA80B}"/>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                </a:t>
            </a:r>
            <a:r>
              <a:rPr lang="en-IN" sz="4000" b="1" kern="100">
                <a:solidFill>
                  <a:srgbClr val="FFFFFF"/>
                </a:solidFill>
                <a:latin typeface="Calibri" panose="020F0502020204030204" pitchFamily="34" charset="0"/>
                <a:cs typeface="Times New Roman" panose="02020603050405020304" pitchFamily="18" charset="0"/>
              </a:rPr>
              <a:t>W</a:t>
            </a:r>
            <a:r>
              <a:rPr lang="en-IN" sz="4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hat makes our product better:</a:t>
            </a:r>
            <a:br>
              <a:rPr lang="en-IN" sz="4000"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79DE345C-C842-7492-B8D7-CBE78E5F8694}"/>
              </a:ext>
            </a:extLst>
          </p:cNvPr>
          <p:cNvGraphicFramePr>
            <a:graphicFrameLocks noGrp="1"/>
          </p:cNvGraphicFramePr>
          <p:nvPr>
            <p:ph idx="1"/>
            <p:extLst>
              <p:ext uri="{D42A27DB-BD31-4B8C-83A1-F6EECF244321}">
                <p14:modId xmlns:p14="http://schemas.microsoft.com/office/powerpoint/2010/main" val="192798329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092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10791</TotalTime>
  <Words>1197</Words>
  <Application>Microsoft Office PowerPoint</Application>
  <PresentationFormat>Widescreen</PresentationFormat>
  <Paragraphs>100</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Segoe UI</vt:lpstr>
      <vt:lpstr>Times New Roman</vt:lpstr>
      <vt:lpstr>Wingdings</vt:lpstr>
      <vt:lpstr>Office Theme</vt:lpstr>
      <vt:lpstr>Entrepreneurial Thinking and Digital Models</vt:lpstr>
      <vt:lpstr>Vision</vt:lpstr>
      <vt:lpstr>PowerPoint Presentation</vt:lpstr>
      <vt:lpstr>Objective</vt:lpstr>
      <vt:lpstr>PowerPoint Presentation</vt:lpstr>
      <vt:lpstr> Target Customer </vt:lpstr>
      <vt:lpstr>                   Challenges faced </vt:lpstr>
      <vt:lpstr>                               Solution                                                                              </vt:lpstr>
      <vt:lpstr>                What makes our product better: </vt:lpstr>
      <vt:lpstr>Positioning &amp; Messaging</vt:lpstr>
      <vt:lpstr>Earnings from Business </vt:lpstr>
      <vt:lpstr>Pricing </vt:lpstr>
      <vt:lpstr>PowerPoint Presentation</vt:lpstr>
      <vt:lpstr>Growth</vt:lpstr>
      <vt:lpstr>PowerPoint Presentation</vt:lpstr>
      <vt:lpstr>PowerPoint Presentation</vt:lpstr>
      <vt:lpstr>Investment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RAMESH GOWDA</dc:creator>
  <cp:lastModifiedBy>shanistha shetty</cp:lastModifiedBy>
  <cp:revision>7</cp:revision>
  <dcterms:created xsi:type="dcterms:W3CDTF">2024-01-10T11:22:06Z</dcterms:created>
  <dcterms:modified xsi:type="dcterms:W3CDTF">2024-09-17T10:18:27Z</dcterms:modified>
</cp:coreProperties>
</file>